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62" r:id="rId8"/>
    <p:sldId id="264" r:id="rId9"/>
    <p:sldId id="260" r:id="rId10"/>
    <p:sldId id="259" r:id="rId11"/>
    <p:sldId id="269" r:id="rId12"/>
    <p:sldId id="263" r:id="rId13"/>
    <p:sldId id="268" r:id="rId14"/>
    <p:sldId id="267" r:id="rId15"/>
    <p:sldId id="261" r:id="rId16"/>
    <p:sldId id="270" r:id="rId17"/>
    <p:sldId id="271" r:id="rId18"/>
    <p:sldId id="272"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40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89F4A8-143C-70F4-BABB-7D1614732499}" v="103" dt="2023-11-16T22:23:14.605"/>
    <p1510:client id="{64DB401E-F255-126D-BD7D-5D1083F8AE76}" v="3802" dt="2023-11-16T23:58:52.040"/>
    <p1510:client id="{7F7E2F15-CB98-486E-8638-C586B5B88DEF}" v="1553" dt="2023-11-17T04:52:27.109"/>
    <p1510:client id="{889EEDE0-9DD6-4B27-BA1C-D8BB3090A8CE}" v="2049" dt="2023-11-17T00:05:30.690"/>
    <p1510:client id="{D0F1F987-DE6D-2D8C-40A3-71BB4F8DA616}" v="5" dt="2023-11-21T17:45:46.866"/>
    <p1510:client id="{E2EEB00E-E0A2-4551-A31C-7371F882A162}" v="2" vWet="4" dt="2023-11-16T22:01:10.554"/>
    <p1510:client id="{F1452765-78D7-DEA2-39AE-02F38DD404A5}" v="19" dt="2023-11-16T22:53:24.987"/>
    <p1510:client id="{FC54ADD8-B1AB-1C4F-AEF6-371BBE1B01EF}" v="2" dt="2023-11-16T22:24:47.0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8" d="100"/>
          <a:sy n="78" d="100"/>
        </p:scale>
        <p:origin x="869"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lanisamy, Varun" userId="S::804236@pdsb.net::4c2ae3b3-0d92-411a-8203-01caf55aebf6" providerId="AD" clId="Web-{F1452765-78D7-DEA2-39AE-02F38DD404A5}"/>
    <pc:docChg chg="modSld">
      <pc:chgData name="Palanisamy, Varun" userId="S::804236@pdsb.net::4c2ae3b3-0d92-411a-8203-01caf55aebf6" providerId="AD" clId="Web-{F1452765-78D7-DEA2-39AE-02F38DD404A5}" dt="2023-11-16T22:53:24.987" v="17" actId="20577"/>
      <pc:docMkLst>
        <pc:docMk/>
      </pc:docMkLst>
      <pc:sldChg chg="modSp">
        <pc:chgData name="Palanisamy, Varun" userId="S::804236@pdsb.net::4c2ae3b3-0d92-411a-8203-01caf55aebf6" providerId="AD" clId="Web-{F1452765-78D7-DEA2-39AE-02F38DD404A5}" dt="2023-11-16T22:53:24.987" v="17" actId="20577"/>
        <pc:sldMkLst>
          <pc:docMk/>
          <pc:sldMk cId="1392272797" sldId="261"/>
        </pc:sldMkLst>
        <pc:spChg chg="mod">
          <ac:chgData name="Palanisamy, Varun" userId="S::804236@pdsb.net::4c2ae3b3-0d92-411a-8203-01caf55aebf6" providerId="AD" clId="Web-{F1452765-78D7-DEA2-39AE-02F38DD404A5}" dt="2023-11-16T22:52:31.503" v="16" actId="20577"/>
          <ac:spMkLst>
            <pc:docMk/>
            <pc:sldMk cId="1392272797" sldId="261"/>
            <ac:spMk id="14" creationId="{C5C6B262-7BF8-18BB-3C4D-BEF1DB928E58}"/>
          </ac:spMkLst>
        </pc:spChg>
        <pc:spChg chg="mod">
          <ac:chgData name="Palanisamy, Varun" userId="S::804236@pdsb.net::4c2ae3b3-0d92-411a-8203-01caf55aebf6" providerId="AD" clId="Web-{F1452765-78D7-DEA2-39AE-02F38DD404A5}" dt="2023-11-16T22:53:24.987" v="17" actId="20577"/>
          <ac:spMkLst>
            <pc:docMk/>
            <pc:sldMk cId="1392272797" sldId="261"/>
            <ac:spMk id="19" creationId="{1E961B95-2953-C943-2FB4-D03EBF8CE243}"/>
          </ac:spMkLst>
        </pc:spChg>
        <pc:picChg chg="mod">
          <ac:chgData name="Palanisamy, Varun" userId="S::804236@pdsb.net::4c2ae3b3-0d92-411a-8203-01caf55aebf6" providerId="AD" clId="Web-{F1452765-78D7-DEA2-39AE-02F38DD404A5}" dt="2023-11-16T22:51:48.941" v="9"/>
          <ac:picMkLst>
            <pc:docMk/>
            <pc:sldMk cId="1392272797" sldId="261"/>
            <ac:picMk id="7" creationId="{988854AA-8EAE-62D7-339F-782BDFACD3E1}"/>
          </ac:picMkLst>
        </pc:picChg>
      </pc:sldChg>
    </pc:docChg>
  </pc:docChgLst>
  <pc:docChgLst>
    <pc:chgData name="Wadekar, Rutwik" userId="55e6a446-208c-4529-864d-3d7e7a9bcf1b" providerId="ADAL" clId="{7F7E2F15-CB98-486E-8638-C586B5B88DEF}"/>
    <pc:docChg chg="undo custSel addSld delSld modSld sldOrd modMainMaster">
      <pc:chgData name="Wadekar, Rutwik" userId="55e6a446-208c-4529-864d-3d7e7a9bcf1b" providerId="ADAL" clId="{7F7E2F15-CB98-486E-8638-C586B5B88DEF}" dt="2023-11-17T05:04:50.282" v="1754" actId="478"/>
      <pc:docMkLst>
        <pc:docMk/>
      </pc:docMkLst>
      <pc:sldChg chg="setBg">
        <pc:chgData name="Wadekar, Rutwik" userId="55e6a446-208c-4529-864d-3d7e7a9bcf1b" providerId="ADAL" clId="{7F7E2F15-CB98-486E-8638-C586B5B88DEF}" dt="2023-11-16T23:31:21.551" v="1089"/>
        <pc:sldMkLst>
          <pc:docMk/>
          <pc:sldMk cId="3661085090" sldId="256"/>
        </pc:sldMkLst>
      </pc:sldChg>
      <pc:sldChg chg="addSp delSp modSp mod setBg modShow">
        <pc:chgData name="Wadekar, Rutwik" userId="55e6a446-208c-4529-864d-3d7e7a9bcf1b" providerId="ADAL" clId="{7F7E2F15-CB98-486E-8638-C586B5B88DEF}" dt="2023-11-16T23:31:25.561" v="1090"/>
        <pc:sldMkLst>
          <pc:docMk/>
          <pc:sldMk cId="350316839" sldId="257"/>
        </pc:sldMkLst>
        <pc:picChg chg="add del mod">
          <ac:chgData name="Wadekar, Rutwik" userId="55e6a446-208c-4529-864d-3d7e7a9bcf1b" providerId="ADAL" clId="{7F7E2F15-CB98-486E-8638-C586B5B88DEF}" dt="2023-11-16T22:33:48.679" v="123" actId="478"/>
          <ac:picMkLst>
            <pc:docMk/>
            <pc:sldMk cId="350316839" sldId="257"/>
            <ac:picMk id="2" creationId="{C713B177-2863-F2CE-A9EB-26FE516D9A2F}"/>
          </ac:picMkLst>
        </pc:picChg>
      </pc:sldChg>
      <pc:sldChg chg="addSp delSp modSp mod setBg modShow">
        <pc:chgData name="Wadekar, Rutwik" userId="55e6a446-208c-4529-864d-3d7e7a9bcf1b" providerId="ADAL" clId="{7F7E2F15-CB98-486E-8638-C586B5B88DEF}" dt="2023-11-17T04:42:37.104" v="1463" actId="20577"/>
        <pc:sldMkLst>
          <pc:docMk/>
          <pc:sldMk cId="2391510236" sldId="258"/>
        </pc:sldMkLst>
        <pc:spChg chg="add del mod">
          <ac:chgData name="Wadekar, Rutwik" userId="55e6a446-208c-4529-864d-3d7e7a9bcf1b" providerId="ADAL" clId="{7F7E2F15-CB98-486E-8638-C586B5B88DEF}" dt="2023-11-16T23:22:25.435" v="852" actId="478"/>
          <ac:spMkLst>
            <pc:docMk/>
            <pc:sldMk cId="2391510236" sldId="258"/>
            <ac:spMk id="2" creationId="{3E0E78C4-FB60-94A0-4E9E-2E1DF29D027C}"/>
          </ac:spMkLst>
        </pc:spChg>
        <pc:spChg chg="mod">
          <ac:chgData name="Wadekar, Rutwik" userId="55e6a446-208c-4529-864d-3d7e7a9bcf1b" providerId="ADAL" clId="{7F7E2F15-CB98-486E-8638-C586B5B88DEF}" dt="2023-11-17T04:42:37.104" v="1463" actId="20577"/>
          <ac:spMkLst>
            <pc:docMk/>
            <pc:sldMk cId="2391510236" sldId="258"/>
            <ac:spMk id="5" creationId="{3CD21075-64A0-4C7D-8CD5-09AD3DCE7D10}"/>
          </ac:spMkLst>
        </pc:spChg>
        <pc:spChg chg="add mod">
          <ac:chgData name="Wadekar, Rutwik" userId="55e6a446-208c-4529-864d-3d7e7a9bcf1b" providerId="ADAL" clId="{7F7E2F15-CB98-486E-8638-C586B5B88DEF}" dt="2023-11-16T22:35:17.899" v="145" actId="2711"/>
          <ac:spMkLst>
            <pc:docMk/>
            <pc:sldMk cId="2391510236" sldId="258"/>
            <ac:spMk id="6" creationId="{86886F96-78ED-13A0-DA99-AE2F2AC559CA}"/>
          </ac:spMkLst>
        </pc:spChg>
        <pc:spChg chg="mod">
          <ac:chgData name="Wadekar, Rutwik" userId="55e6a446-208c-4529-864d-3d7e7a9bcf1b" providerId="ADAL" clId="{7F7E2F15-CB98-486E-8638-C586B5B88DEF}" dt="2023-11-16T23:22:29.422" v="854" actId="20577"/>
          <ac:spMkLst>
            <pc:docMk/>
            <pc:sldMk cId="2391510236" sldId="258"/>
            <ac:spMk id="7" creationId="{E6D1988B-154A-4D9C-A624-9ACB5C61E9E5}"/>
          </ac:spMkLst>
        </pc:spChg>
        <pc:spChg chg="add mod">
          <ac:chgData name="Wadekar, Rutwik" userId="55e6a446-208c-4529-864d-3d7e7a9bcf1b" providerId="ADAL" clId="{7F7E2F15-CB98-486E-8638-C586B5B88DEF}" dt="2023-11-16T22:37:07.660" v="162"/>
          <ac:spMkLst>
            <pc:docMk/>
            <pc:sldMk cId="2391510236" sldId="258"/>
            <ac:spMk id="8" creationId="{4AE3355D-70D8-6E2C-F3F1-1CF0B865ECDE}"/>
          </ac:spMkLst>
        </pc:spChg>
        <pc:picChg chg="add mod">
          <ac:chgData name="Wadekar, Rutwik" userId="55e6a446-208c-4529-864d-3d7e7a9bcf1b" providerId="ADAL" clId="{7F7E2F15-CB98-486E-8638-C586B5B88DEF}" dt="2023-11-16T22:24:42.948" v="6" actId="14100"/>
          <ac:picMkLst>
            <pc:docMk/>
            <pc:sldMk cId="2391510236" sldId="258"/>
            <ac:picMk id="2" creationId="{DAF1DC74-CEA3-A6C3-C8A1-523A6DE2805B}"/>
          </ac:picMkLst>
        </pc:picChg>
        <pc:picChg chg="add mod">
          <ac:chgData name="Wadekar, Rutwik" userId="55e6a446-208c-4529-864d-3d7e7a9bcf1b" providerId="ADAL" clId="{7F7E2F15-CB98-486E-8638-C586B5B88DEF}" dt="2023-11-16T22:28:52.131" v="13" actId="1076"/>
          <ac:picMkLst>
            <pc:docMk/>
            <pc:sldMk cId="2391510236" sldId="258"/>
            <ac:picMk id="4" creationId="{9B3C38DD-B694-2D52-7C2F-804447944CA4}"/>
          </ac:picMkLst>
        </pc:picChg>
        <pc:picChg chg="del">
          <ac:chgData name="Wadekar, Rutwik" userId="55e6a446-208c-4529-864d-3d7e7a9bcf1b" providerId="ADAL" clId="{7F7E2F15-CB98-486E-8638-C586B5B88DEF}" dt="2023-11-16T23:31:29.635" v="1091" actId="478"/>
          <ac:picMkLst>
            <pc:docMk/>
            <pc:sldMk cId="2391510236" sldId="258"/>
            <ac:picMk id="2050" creationId="{694E78DF-4E0E-4716-9B3C-534D391224FD}"/>
          </ac:picMkLst>
        </pc:picChg>
      </pc:sldChg>
      <pc:sldChg chg="addSp delSp modSp mod modAnim modShow">
        <pc:chgData name="Wadekar, Rutwik" userId="55e6a446-208c-4529-864d-3d7e7a9bcf1b" providerId="ADAL" clId="{7F7E2F15-CB98-486E-8638-C586B5B88DEF}" dt="2023-11-17T04:45:03.627" v="1501"/>
        <pc:sldMkLst>
          <pc:docMk/>
          <pc:sldMk cId="3044681842" sldId="259"/>
        </pc:sldMkLst>
        <pc:spChg chg="add mod">
          <ac:chgData name="Wadekar, Rutwik" userId="55e6a446-208c-4529-864d-3d7e7a9bcf1b" providerId="ADAL" clId="{7F7E2F15-CB98-486E-8638-C586B5B88DEF}" dt="2023-11-17T04:40:01.375" v="1182" actId="1076"/>
          <ac:spMkLst>
            <pc:docMk/>
            <pc:sldMk cId="3044681842" sldId="259"/>
            <ac:spMk id="5" creationId="{5D1F6F82-C304-FC24-A1FE-EDD5A34CE2D0}"/>
          </ac:spMkLst>
        </pc:spChg>
        <pc:spChg chg="add del mod">
          <ac:chgData name="Wadekar, Rutwik" userId="55e6a446-208c-4529-864d-3d7e7a9bcf1b" providerId="ADAL" clId="{7F7E2F15-CB98-486E-8638-C586B5B88DEF}" dt="2023-11-16T23:19:44.896" v="837" actId="478"/>
          <ac:spMkLst>
            <pc:docMk/>
            <pc:sldMk cId="3044681842" sldId="259"/>
            <ac:spMk id="8" creationId="{B03885C2-9B69-01E0-0A3E-B99471DBBBA6}"/>
          </ac:spMkLst>
        </pc:spChg>
        <pc:spChg chg="add mod">
          <ac:chgData name="Wadekar, Rutwik" userId="55e6a446-208c-4529-864d-3d7e7a9bcf1b" providerId="ADAL" clId="{7F7E2F15-CB98-486E-8638-C586B5B88DEF}" dt="2023-11-16T23:23:22.540" v="865" actId="20577"/>
          <ac:spMkLst>
            <pc:docMk/>
            <pc:sldMk cId="3044681842" sldId="259"/>
            <ac:spMk id="10" creationId="{AB69D6E6-B254-08BF-9A2F-F223DF02E6DF}"/>
          </ac:spMkLst>
        </pc:spChg>
        <pc:spChg chg="add mod">
          <ac:chgData name="Wadekar, Rutwik" userId="55e6a446-208c-4529-864d-3d7e7a9bcf1b" providerId="ADAL" clId="{7F7E2F15-CB98-486E-8638-C586B5B88DEF}" dt="2023-11-16T23:37:54.232" v="1135"/>
          <ac:spMkLst>
            <pc:docMk/>
            <pc:sldMk cId="3044681842" sldId="259"/>
            <ac:spMk id="20" creationId="{A97BB44C-01B1-51AF-0A87-50EF068B833F}"/>
          </ac:spMkLst>
        </pc:spChg>
        <pc:picChg chg="add mod">
          <ac:chgData name="Wadekar, Rutwik" userId="55e6a446-208c-4529-864d-3d7e7a9bcf1b" providerId="ADAL" clId="{7F7E2F15-CB98-486E-8638-C586B5B88DEF}" dt="2023-11-16T22:36:27.078" v="160" actId="1076"/>
          <ac:picMkLst>
            <pc:docMk/>
            <pc:sldMk cId="3044681842" sldId="259"/>
            <ac:picMk id="2" creationId="{E3786952-B6DC-7190-476B-DF65041DDB59}"/>
          </ac:picMkLst>
        </pc:picChg>
        <pc:picChg chg="add mod">
          <ac:chgData name="Wadekar, Rutwik" userId="55e6a446-208c-4529-864d-3d7e7a9bcf1b" providerId="ADAL" clId="{7F7E2F15-CB98-486E-8638-C586B5B88DEF}" dt="2023-11-17T04:45:03.627" v="1501"/>
          <ac:picMkLst>
            <pc:docMk/>
            <pc:sldMk cId="3044681842" sldId="259"/>
            <ac:picMk id="3" creationId="{D201E022-4829-33B7-0279-A6AB32F88297}"/>
          </ac:picMkLst>
        </pc:picChg>
        <pc:picChg chg="add mod">
          <ac:chgData name="Wadekar, Rutwik" userId="55e6a446-208c-4529-864d-3d7e7a9bcf1b" providerId="ADAL" clId="{7F7E2F15-CB98-486E-8638-C586B5B88DEF}" dt="2023-11-16T23:19:23.769" v="824" actId="1076"/>
          <ac:picMkLst>
            <pc:docMk/>
            <pc:sldMk cId="3044681842" sldId="259"/>
            <ac:picMk id="5" creationId="{DD667DBB-79AC-84FA-DB90-FAA7D65EA4D0}"/>
          </ac:picMkLst>
        </pc:picChg>
        <pc:picChg chg="add mod">
          <ac:chgData name="Wadekar, Rutwik" userId="55e6a446-208c-4529-864d-3d7e7a9bcf1b" providerId="ADAL" clId="{7F7E2F15-CB98-486E-8638-C586B5B88DEF}" dt="2023-11-16T23:23:12.372" v="857" actId="1076"/>
          <ac:picMkLst>
            <pc:docMk/>
            <pc:sldMk cId="3044681842" sldId="259"/>
            <ac:picMk id="9" creationId="{073068E0-8CD3-B249-6C48-73267B8C3AE2}"/>
          </ac:picMkLst>
        </pc:picChg>
        <pc:picChg chg="add mod">
          <ac:chgData name="Wadekar, Rutwik" userId="55e6a446-208c-4529-864d-3d7e7a9bcf1b" providerId="ADAL" clId="{7F7E2F15-CB98-486E-8638-C586B5B88DEF}" dt="2023-11-16T23:37:49.588" v="1134"/>
          <ac:picMkLst>
            <pc:docMk/>
            <pc:sldMk cId="3044681842" sldId="259"/>
            <ac:picMk id="12" creationId="{7E48D43D-7547-755B-FA51-39C14F040F13}"/>
          </ac:picMkLst>
        </pc:picChg>
        <pc:picChg chg="add mod">
          <ac:chgData name="Wadekar, Rutwik" userId="55e6a446-208c-4529-864d-3d7e7a9bcf1b" providerId="ADAL" clId="{7F7E2F15-CB98-486E-8638-C586B5B88DEF}" dt="2023-11-16T22:36:16.240" v="154" actId="1076"/>
          <ac:picMkLst>
            <pc:docMk/>
            <pc:sldMk cId="3044681842" sldId="259"/>
            <ac:picMk id="1026" creationId="{0C209835-AE05-3154-4D6C-5D509FAF5DED}"/>
          </ac:picMkLst>
        </pc:picChg>
      </pc:sldChg>
      <pc:sldChg chg="delSp modSp mod setBg modShow">
        <pc:chgData name="Wadekar, Rutwik" userId="55e6a446-208c-4529-864d-3d7e7a9bcf1b" providerId="ADAL" clId="{7F7E2F15-CB98-486E-8638-C586B5B88DEF}" dt="2023-11-16T23:31:11.645" v="1088" actId="207"/>
        <pc:sldMkLst>
          <pc:docMk/>
          <pc:sldMk cId="2353620277" sldId="260"/>
        </pc:sldMkLst>
        <pc:spChg chg="mod">
          <ac:chgData name="Wadekar, Rutwik" userId="55e6a446-208c-4529-864d-3d7e7a9bcf1b" providerId="ADAL" clId="{7F7E2F15-CB98-486E-8638-C586B5B88DEF}" dt="2023-11-16T23:31:11.645" v="1088" actId="207"/>
          <ac:spMkLst>
            <pc:docMk/>
            <pc:sldMk cId="2353620277" sldId="260"/>
            <ac:spMk id="7" creationId="{E6D1988B-154A-4D9C-A624-9ACB5C61E9E5}"/>
          </ac:spMkLst>
        </pc:spChg>
        <pc:spChg chg="mod">
          <ac:chgData name="Wadekar, Rutwik" userId="55e6a446-208c-4529-864d-3d7e7a9bcf1b" providerId="ADAL" clId="{7F7E2F15-CB98-486E-8638-C586B5B88DEF}" dt="2023-11-16T22:28:05.575" v="7" actId="15"/>
          <ac:spMkLst>
            <pc:docMk/>
            <pc:sldMk cId="2353620277" sldId="260"/>
            <ac:spMk id="11" creationId="{4DE4AB45-E01C-494C-A441-835CAD719E0F}"/>
          </ac:spMkLst>
        </pc:spChg>
        <pc:picChg chg="del">
          <ac:chgData name="Wadekar, Rutwik" userId="55e6a446-208c-4529-864d-3d7e7a9bcf1b" providerId="ADAL" clId="{7F7E2F15-CB98-486E-8638-C586B5B88DEF}" dt="2023-11-16T23:31:06.158" v="1087" actId="478"/>
          <ac:picMkLst>
            <pc:docMk/>
            <pc:sldMk cId="2353620277" sldId="260"/>
            <ac:picMk id="2050" creationId="{694E78DF-4E0E-4716-9B3C-534D391224FD}"/>
          </ac:picMkLst>
        </pc:picChg>
      </pc:sldChg>
      <pc:sldChg chg="modSp mod modShow">
        <pc:chgData name="Wadekar, Rutwik" userId="55e6a446-208c-4529-864d-3d7e7a9bcf1b" providerId="ADAL" clId="{7F7E2F15-CB98-486E-8638-C586B5B88DEF}" dt="2023-11-17T04:41:56.651" v="1456"/>
        <pc:sldMkLst>
          <pc:docMk/>
          <pc:sldMk cId="1392272797" sldId="261"/>
        </pc:sldMkLst>
        <pc:spChg chg="mod">
          <ac:chgData name="Wadekar, Rutwik" userId="55e6a446-208c-4529-864d-3d7e7a9bcf1b" providerId="ADAL" clId="{7F7E2F15-CB98-486E-8638-C586B5B88DEF}" dt="2023-11-16T22:52:22.921" v="478"/>
          <ac:spMkLst>
            <pc:docMk/>
            <pc:sldMk cId="1392272797" sldId="261"/>
            <ac:spMk id="19" creationId="{1E961B95-2953-C943-2FB4-D03EBF8CE243}"/>
          </ac:spMkLst>
        </pc:spChg>
        <pc:spChg chg="mod">
          <ac:chgData name="Wadekar, Rutwik" userId="55e6a446-208c-4529-864d-3d7e7a9bcf1b" providerId="ADAL" clId="{7F7E2F15-CB98-486E-8638-C586B5B88DEF}" dt="2023-11-16T22:49:10.649" v="422" actId="20577"/>
          <ac:spMkLst>
            <pc:docMk/>
            <pc:sldMk cId="1392272797" sldId="261"/>
            <ac:spMk id="20" creationId="{C09A3948-3B82-0F24-4BC2-5DEFACA58351}"/>
          </ac:spMkLst>
        </pc:spChg>
        <pc:spChg chg="mod">
          <ac:chgData name="Wadekar, Rutwik" userId="55e6a446-208c-4529-864d-3d7e7a9bcf1b" providerId="ADAL" clId="{7F7E2F15-CB98-486E-8638-C586B5B88DEF}" dt="2023-11-17T04:41:56.651" v="1456"/>
          <ac:spMkLst>
            <pc:docMk/>
            <pc:sldMk cId="1392272797" sldId="261"/>
            <ac:spMk id="22" creationId="{7676AF5C-8088-1F2D-69A9-67894A3E99BB}"/>
          </ac:spMkLst>
        </pc:spChg>
      </pc:sldChg>
      <pc:sldChg chg="addSp delSp modSp add mod">
        <pc:chgData name="Wadekar, Rutwik" userId="55e6a446-208c-4529-864d-3d7e7a9bcf1b" providerId="ADAL" clId="{7F7E2F15-CB98-486E-8638-C586B5B88DEF}" dt="2023-11-16T23:31:33.072" v="1092" actId="478"/>
        <pc:sldMkLst>
          <pc:docMk/>
          <pc:sldMk cId="872297400" sldId="262"/>
        </pc:sldMkLst>
        <pc:spChg chg="add mod">
          <ac:chgData name="Wadekar, Rutwik" userId="55e6a446-208c-4529-864d-3d7e7a9bcf1b" providerId="ADAL" clId="{7F7E2F15-CB98-486E-8638-C586B5B88DEF}" dt="2023-11-16T22:31:49.042" v="89" actId="20577"/>
          <ac:spMkLst>
            <pc:docMk/>
            <pc:sldMk cId="872297400" sldId="262"/>
            <ac:spMk id="2" creationId="{9AF5A3DF-E933-3A9C-EDC4-40A57A4465B2}"/>
          </ac:spMkLst>
        </pc:spChg>
        <pc:spChg chg="mod">
          <ac:chgData name="Wadekar, Rutwik" userId="55e6a446-208c-4529-864d-3d7e7a9bcf1b" providerId="ADAL" clId="{7F7E2F15-CB98-486E-8638-C586B5B88DEF}" dt="2023-11-16T22:51:33.142" v="455" actId="20577"/>
          <ac:spMkLst>
            <pc:docMk/>
            <pc:sldMk cId="872297400" sldId="262"/>
            <ac:spMk id="5" creationId="{3CD21075-64A0-4C7D-8CD5-09AD3DCE7D10}"/>
          </ac:spMkLst>
        </pc:spChg>
        <pc:spChg chg="del">
          <ac:chgData name="Wadekar, Rutwik" userId="55e6a446-208c-4529-864d-3d7e7a9bcf1b" providerId="ADAL" clId="{7F7E2F15-CB98-486E-8638-C586B5B88DEF}" dt="2023-11-16T22:30:33.256" v="30" actId="478"/>
          <ac:spMkLst>
            <pc:docMk/>
            <pc:sldMk cId="872297400" sldId="262"/>
            <ac:spMk id="6" creationId="{86886F96-78ED-13A0-DA99-AE2F2AC559CA}"/>
          </ac:spMkLst>
        </pc:spChg>
        <pc:spChg chg="add mod">
          <ac:chgData name="Wadekar, Rutwik" userId="55e6a446-208c-4529-864d-3d7e7a9bcf1b" providerId="ADAL" clId="{7F7E2F15-CB98-486E-8638-C586B5B88DEF}" dt="2023-11-16T22:33:35.298" v="120" actId="20577"/>
          <ac:spMkLst>
            <pc:docMk/>
            <pc:sldMk cId="872297400" sldId="262"/>
            <ac:spMk id="11" creationId="{1130A23F-AC0B-854F-F046-FF4080F28AA8}"/>
          </ac:spMkLst>
        </pc:spChg>
        <pc:picChg chg="del">
          <ac:chgData name="Wadekar, Rutwik" userId="55e6a446-208c-4529-864d-3d7e7a9bcf1b" providerId="ADAL" clId="{7F7E2F15-CB98-486E-8638-C586B5B88DEF}" dt="2023-11-16T22:30:30.549" v="29" actId="478"/>
          <ac:picMkLst>
            <pc:docMk/>
            <pc:sldMk cId="872297400" sldId="262"/>
            <ac:picMk id="4" creationId="{9B3C38DD-B694-2D52-7C2F-804447944CA4}"/>
          </ac:picMkLst>
        </pc:picChg>
        <pc:picChg chg="add mod modCrop">
          <ac:chgData name="Wadekar, Rutwik" userId="55e6a446-208c-4529-864d-3d7e7a9bcf1b" providerId="ADAL" clId="{7F7E2F15-CB98-486E-8638-C586B5B88DEF}" dt="2023-11-16T22:32:59.641" v="101" actId="1076"/>
          <ac:picMkLst>
            <pc:docMk/>
            <pc:sldMk cId="872297400" sldId="262"/>
            <ac:picMk id="9" creationId="{AAFCF5F3-A7CA-DA03-0E5D-C6566689E3A2}"/>
          </ac:picMkLst>
        </pc:picChg>
        <pc:picChg chg="del">
          <ac:chgData name="Wadekar, Rutwik" userId="55e6a446-208c-4529-864d-3d7e7a9bcf1b" providerId="ADAL" clId="{7F7E2F15-CB98-486E-8638-C586B5B88DEF}" dt="2023-11-16T23:31:33.072" v="1092" actId="478"/>
          <ac:picMkLst>
            <pc:docMk/>
            <pc:sldMk cId="872297400" sldId="262"/>
            <ac:picMk id="2050" creationId="{694E78DF-4E0E-4716-9B3C-534D391224FD}"/>
          </ac:picMkLst>
        </pc:picChg>
      </pc:sldChg>
      <pc:sldChg chg="addSp delSp modSp mod">
        <pc:chgData name="Wadekar, Rutwik" userId="55e6a446-208c-4529-864d-3d7e7a9bcf1b" providerId="ADAL" clId="{7F7E2F15-CB98-486E-8638-C586B5B88DEF}" dt="2023-11-16T23:10:03.897" v="565"/>
        <pc:sldMkLst>
          <pc:docMk/>
          <pc:sldMk cId="1634426742" sldId="263"/>
        </pc:sldMkLst>
        <pc:spChg chg="mod">
          <ac:chgData name="Wadekar, Rutwik" userId="55e6a446-208c-4529-864d-3d7e7a9bcf1b" providerId="ADAL" clId="{7F7E2F15-CB98-486E-8638-C586B5B88DEF}" dt="2023-11-16T23:06:25.680" v="511" actId="1076"/>
          <ac:spMkLst>
            <pc:docMk/>
            <pc:sldMk cId="1634426742" sldId="263"/>
            <ac:spMk id="2" creationId="{8F309001-3D13-439F-826F-C853089F97D0}"/>
          </ac:spMkLst>
        </pc:spChg>
        <pc:spChg chg="mod">
          <ac:chgData name="Wadekar, Rutwik" userId="55e6a446-208c-4529-864d-3d7e7a9bcf1b" providerId="ADAL" clId="{7F7E2F15-CB98-486E-8638-C586B5B88DEF}" dt="2023-11-16T23:07:03.553" v="531" actId="1076"/>
          <ac:spMkLst>
            <pc:docMk/>
            <pc:sldMk cId="1634426742" sldId="263"/>
            <ac:spMk id="19" creationId="{2861E306-75EC-41C0-B2ED-AD67582E9633}"/>
          </ac:spMkLst>
        </pc:spChg>
        <pc:spChg chg="add mod">
          <ac:chgData name="Wadekar, Rutwik" userId="55e6a446-208c-4529-864d-3d7e7a9bcf1b" providerId="ADAL" clId="{7F7E2F15-CB98-486E-8638-C586B5B88DEF}" dt="2023-11-16T23:06:42.224" v="515" actId="1076"/>
          <ac:spMkLst>
            <pc:docMk/>
            <pc:sldMk cId="1634426742" sldId="263"/>
            <ac:spMk id="32" creationId="{7B0E9B08-992C-C6FA-F0EE-8F2FB169CC8F}"/>
          </ac:spMkLst>
        </pc:spChg>
        <pc:spChg chg="add mod">
          <ac:chgData name="Wadekar, Rutwik" userId="55e6a446-208c-4529-864d-3d7e7a9bcf1b" providerId="ADAL" clId="{7F7E2F15-CB98-486E-8638-C586B5B88DEF}" dt="2023-11-16T23:06:54.517" v="530" actId="20577"/>
          <ac:spMkLst>
            <pc:docMk/>
            <pc:sldMk cId="1634426742" sldId="263"/>
            <ac:spMk id="33" creationId="{2B973835-352E-F830-8439-5FB99A58577F}"/>
          </ac:spMkLst>
        </pc:spChg>
        <pc:spChg chg="add mod">
          <ac:chgData name="Wadekar, Rutwik" userId="55e6a446-208c-4529-864d-3d7e7a9bcf1b" providerId="ADAL" clId="{7F7E2F15-CB98-486E-8638-C586B5B88DEF}" dt="2023-11-16T23:10:03.897" v="565"/>
          <ac:spMkLst>
            <pc:docMk/>
            <pc:sldMk cId="1634426742" sldId="263"/>
            <ac:spMk id="36" creationId="{538F108A-3FC6-1E93-AAB7-08579749B308}"/>
          </ac:spMkLst>
        </pc:spChg>
        <pc:spChg chg="add mod">
          <ac:chgData name="Wadekar, Rutwik" userId="55e6a446-208c-4529-864d-3d7e7a9bcf1b" providerId="ADAL" clId="{7F7E2F15-CB98-486E-8638-C586B5B88DEF}" dt="2023-11-16T23:09:21.969" v="562" actId="20577"/>
          <ac:spMkLst>
            <pc:docMk/>
            <pc:sldMk cId="1634426742" sldId="263"/>
            <ac:spMk id="38" creationId="{AC9C7A37-555F-5342-DA21-6E612CC72929}"/>
          </ac:spMkLst>
        </pc:spChg>
        <pc:picChg chg="add mod">
          <ac:chgData name="Wadekar, Rutwik" userId="55e6a446-208c-4529-864d-3d7e7a9bcf1b" providerId="ADAL" clId="{7F7E2F15-CB98-486E-8638-C586B5B88DEF}" dt="2023-11-16T22:36:36.614" v="161"/>
          <ac:picMkLst>
            <pc:docMk/>
            <pc:sldMk cId="1634426742" sldId="263"/>
            <ac:picMk id="3" creationId="{C1178299-0429-212B-A53D-1C51A8C33D3F}"/>
          </ac:picMkLst>
        </pc:picChg>
        <pc:picChg chg="add mod">
          <ac:chgData name="Wadekar, Rutwik" userId="55e6a446-208c-4529-864d-3d7e7a9bcf1b" providerId="ADAL" clId="{7F7E2F15-CB98-486E-8638-C586B5B88DEF}" dt="2023-11-16T23:05:37.975" v="501" actId="1076"/>
          <ac:picMkLst>
            <pc:docMk/>
            <pc:sldMk cId="1634426742" sldId="263"/>
            <ac:picMk id="8" creationId="{FE60ABB7-4BE6-C45A-9CDC-CE38D5F896E1}"/>
          </ac:picMkLst>
        </pc:picChg>
        <pc:picChg chg="add mod">
          <ac:chgData name="Wadekar, Rutwik" userId="55e6a446-208c-4529-864d-3d7e7a9bcf1b" providerId="ADAL" clId="{7F7E2F15-CB98-486E-8638-C586B5B88DEF}" dt="2023-11-16T23:06:23.080" v="510" actId="14100"/>
          <ac:picMkLst>
            <pc:docMk/>
            <pc:sldMk cId="1634426742" sldId="263"/>
            <ac:picMk id="9" creationId="{602BFA71-D29D-5D72-B08C-B655B8731921}"/>
          </ac:picMkLst>
        </pc:picChg>
        <pc:picChg chg="del mod">
          <ac:chgData name="Wadekar, Rutwik" userId="55e6a446-208c-4529-864d-3d7e7a9bcf1b" providerId="ADAL" clId="{7F7E2F15-CB98-486E-8638-C586B5B88DEF}" dt="2023-11-16T23:05:28.430" v="496" actId="478"/>
          <ac:picMkLst>
            <pc:docMk/>
            <pc:sldMk cId="1634426742" sldId="263"/>
            <ac:picMk id="10" creationId="{01844281-B5AE-484A-AD27-E337FD1CF630}"/>
          </ac:picMkLst>
        </pc:picChg>
        <pc:picChg chg="add del mod">
          <ac:chgData name="Wadekar, Rutwik" userId="55e6a446-208c-4529-864d-3d7e7a9bcf1b" providerId="ADAL" clId="{7F7E2F15-CB98-486E-8638-C586B5B88DEF}" dt="2023-11-16T23:08:55.802" v="541" actId="478"/>
          <ac:picMkLst>
            <pc:docMk/>
            <pc:sldMk cId="1634426742" sldId="263"/>
            <ac:picMk id="35" creationId="{1F0E2115-0F8D-11A9-3E27-784F3D94FBF7}"/>
          </ac:picMkLst>
        </pc:picChg>
        <pc:picChg chg="add mod">
          <ac:chgData name="Wadekar, Rutwik" userId="55e6a446-208c-4529-864d-3d7e7a9bcf1b" providerId="ADAL" clId="{7F7E2F15-CB98-486E-8638-C586B5B88DEF}" dt="2023-11-16T23:09:18.925" v="556" actId="1076"/>
          <ac:picMkLst>
            <pc:docMk/>
            <pc:sldMk cId="1634426742" sldId="263"/>
            <ac:picMk id="37" creationId="{47D086D2-B36F-15E2-47BF-9AB742932A77}"/>
          </ac:picMkLst>
        </pc:picChg>
      </pc:sldChg>
      <pc:sldChg chg="addSp delSp modSp add mod ord modAnim">
        <pc:chgData name="Wadekar, Rutwik" userId="55e6a446-208c-4529-864d-3d7e7a9bcf1b" providerId="ADAL" clId="{7F7E2F15-CB98-486E-8638-C586B5B88DEF}" dt="2023-11-16T23:31:36.630" v="1093" actId="478"/>
        <pc:sldMkLst>
          <pc:docMk/>
          <pc:sldMk cId="1082871436" sldId="264"/>
        </pc:sldMkLst>
        <pc:spChg chg="mod">
          <ac:chgData name="Wadekar, Rutwik" userId="55e6a446-208c-4529-864d-3d7e7a9bcf1b" providerId="ADAL" clId="{7F7E2F15-CB98-486E-8638-C586B5B88DEF}" dt="2023-11-16T22:38:30.075" v="173" actId="1076"/>
          <ac:spMkLst>
            <pc:docMk/>
            <pc:sldMk cId="1082871436" sldId="264"/>
            <ac:spMk id="3" creationId="{0D8D4626-599D-441F-B4BF-7B7EEBF2E011}"/>
          </ac:spMkLst>
        </pc:spChg>
        <pc:spChg chg="del mod">
          <ac:chgData name="Wadekar, Rutwik" userId="55e6a446-208c-4529-864d-3d7e7a9bcf1b" providerId="ADAL" clId="{7F7E2F15-CB98-486E-8638-C586B5B88DEF}" dt="2023-11-16T22:38:12.536" v="167" actId="478"/>
          <ac:spMkLst>
            <pc:docMk/>
            <pc:sldMk cId="1082871436" sldId="264"/>
            <ac:spMk id="5" creationId="{3CD21075-64A0-4C7D-8CD5-09AD3DCE7D10}"/>
          </ac:spMkLst>
        </pc:spChg>
        <pc:spChg chg="mod">
          <ac:chgData name="Wadekar, Rutwik" userId="55e6a446-208c-4529-864d-3d7e7a9bcf1b" providerId="ADAL" clId="{7F7E2F15-CB98-486E-8638-C586B5B88DEF}" dt="2023-11-16T22:39:30.995" v="224" actId="20577"/>
          <ac:spMkLst>
            <pc:docMk/>
            <pc:sldMk cId="1082871436" sldId="264"/>
            <ac:spMk id="6" creationId="{86886F96-78ED-13A0-DA99-AE2F2AC559CA}"/>
          </ac:spMkLst>
        </pc:spChg>
        <pc:spChg chg="del mod">
          <ac:chgData name="Wadekar, Rutwik" userId="55e6a446-208c-4529-864d-3d7e7a9bcf1b" providerId="ADAL" clId="{7F7E2F15-CB98-486E-8638-C586B5B88DEF}" dt="2023-11-16T22:38:17.078" v="169" actId="478"/>
          <ac:spMkLst>
            <pc:docMk/>
            <pc:sldMk cId="1082871436" sldId="264"/>
            <ac:spMk id="8" creationId="{4AE3355D-70D8-6E2C-F3F1-1CF0B865ECDE}"/>
          </ac:spMkLst>
        </pc:spChg>
        <pc:spChg chg="add mod">
          <ac:chgData name="Wadekar, Rutwik" userId="55e6a446-208c-4529-864d-3d7e7a9bcf1b" providerId="ADAL" clId="{7F7E2F15-CB98-486E-8638-C586B5B88DEF}" dt="2023-11-16T22:40:21.406" v="262" actId="14100"/>
          <ac:spMkLst>
            <pc:docMk/>
            <pc:sldMk cId="1082871436" sldId="264"/>
            <ac:spMk id="13" creationId="{8767CAAA-ED24-19EB-AA00-3E8D118925FC}"/>
          </ac:spMkLst>
        </pc:spChg>
        <pc:spChg chg="add mod">
          <ac:chgData name="Wadekar, Rutwik" userId="55e6a446-208c-4529-864d-3d7e7a9bcf1b" providerId="ADAL" clId="{7F7E2F15-CB98-486E-8638-C586B5B88DEF}" dt="2023-11-16T22:40:38.036" v="284" actId="20577"/>
          <ac:spMkLst>
            <pc:docMk/>
            <pc:sldMk cId="1082871436" sldId="264"/>
            <ac:spMk id="14" creationId="{82DAA6B8-84FB-26B7-D348-0A7CDD4D6CEF}"/>
          </ac:spMkLst>
        </pc:spChg>
        <pc:spChg chg="add mod">
          <ac:chgData name="Wadekar, Rutwik" userId="55e6a446-208c-4529-864d-3d7e7a9bcf1b" providerId="ADAL" clId="{7F7E2F15-CB98-486E-8638-C586B5B88DEF}" dt="2023-11-16T22:40:52.787" v="304" actId="20577"/>
          <ac:spMkLst>
            <pc:docMk/>
            <pc:sldMk cId="1082871436" sldId="264"/>
            <ac:spMk id="15" creationId="{D358656C-CDF8-57BC-240D-FD4DFB5E39C7}"/>
          </ac:spMkLst>
        </pc:spChg>
        <pc:spChg chg="add mod">
          <ac:chgData name="Wadekar, Rutwik" userId="55e6a446-208c-4529-864d-3d7e7a9bcf1b" providerId="ADAL" clId="{7F7E2F15-CB98-486E-8638-C586B5B88DEF}" dt="2023-11-16T22:41:02.904" v="325" actId="20577"/>
          <ac:spMkLst>
            <pc:docMk/>
            <pc:sldMk cId="1082871436" sldId="264"/>
            <ac:spMk id="16" creationId="{13B790D7-CE9A-BFC5-EB27-EFFF2606F956}"/>
          </ac:spMkLst>
        </pc:spChg>
        <pc:spChg chg="add mod">
          <ac:chgData name="Wadekar, Rutwik" userId="55e6a446-208c-4529-864d-3d7e7a9bcf1b" providerId="ADAL" clId="{7F7E2F15-CB98-486E-8638-C586B5B88DEF}" dt="2023-11-16T22:41:42.940" v="349" actId="20577"/>
          <ac:spMkLst>
            <pc:docMk/>
            <pc:sldMk cId="1082871436" sldId="264"/>
            <ac:spMk id="17" creationId="{1A7C8A13-C6E7-E444-EDC1-D6A2824AD546}"/>
          </ac:spMkLst>
        </pc:spChg>
        <pc:picChg chg="add mod">
          <ac:chgData name="Wadekar, Rutwik" userId="55e6a446-208c-4529-864d-3d7e7a9bcf1b" providerId="ADAL" clId="{7F7E2F15-CB98-486E-8638-C586B5B88DEF}" dt="2023-11-16T22:39:40.983" v="226" actId="1076"/>
          <ac:picMkLst>
            <pc:docMk/>
            <pc:sldMk cId="1082871436" sldId="264"/>
            <ac:picMk id="2" creationId="{2ED3F41F-169E-41B5-B8F1-8FFCFE5168FF}"/>
          </ac:picMkLst>
        </pc:picChg>
        <pc:picChg chg="del mod">
          <ac:chgData name="Wadekar, Rutwik" userId="55e6a446-208c-4529-864d-3d7e7a9bcf1b" providerId="ADAL" clId="{7F7E2F15-CB98-486E-8638-C586B5B88DEF}" dt="2023-11-16T22:38:22.053" v="171" actId="478"/>
          <ac:picMkLst>
            <pc:docMk/>
            <pc:sldMk cId="1082871436" sldId="264"/>
            <ac:picMk id="4" creationId="{9B3C38DD-B694-2D52-7C2F-804447944CA4}"/>
          </ac:picMkLst>
        </pc:picChg>
        <pc:picChg chg="add mod">
          <ac:chgData name="Wadekar, Rutwik" userId="55e6a446-208c-4529-864d-3d7e7a9bcf1b" providerId="ADAL" clId="{7F7E2F15-CB98-486E-8638-C586B5B88DEF}" dt="2023-11-16T22:39:43.934" v="228" actId="1076"/>
          <ac:picMkLst>
            <pc:docMk/>
            <pc:sldMk cId="1082871436" sldId="264"/>
            <ac:picMk id="9" creationId="{386889A9-2371-AB07-6D63-C01BD14CD509}"/>
          </ac:picMkLst>
        </pc:picChg>
        <pc:picChg chg="add mod">
          <ac:chgData name="Wadekar, Rutwik" userId="55e6a446-208c-4529-864d-3d7e7a9bcf1b" providerId="ADAL" clId="{7F7E2F15-CB98-486E-8638-C586B5B88DEF}" dt="2023-11-16T22:39:45.999" v="230" actId="1076"/>
          <ac:picMkLst>
            <pc:docMk/>
            <pc:sldMk cId="1082871436" sldId="264"/>
            <ac:picMk id="11" creationId="{A1A0B82C-A8DF-0B64-3CD0-335A938F818D}"/>
          </ac:picMkLst>
        </pc:picChg>
        <pc:picChg chg="add mod">
          <ac:chgData name="Wadekar, Rutwik" userId="55e6a446-208c-4529-864d-3d7e7a9bcf1b" providerId="ADAL" clId="{7F7E2F15-CB98-486E-8638-C586B5B88DEF}" dt="2023-11-16T22:39:49.486" v="232" actId="1076"/>
          <ac:picMkLst>
            <pc:docMk/>
            <pc:sldMk cId="1082871436" sldId="264"/>
            <ac:picMk id="12" creationId="{ED86BE79-37AC-4C8E-761D-A7ABE6FDF513}"/>
          </ac:picMkLst>
        </pc:picChg>
        <pc:picChg chg="del">
          <ac:chgData name="Wadekar, Rutwik" userId="55e6a446-208c-4529-864d-3d7e7a9bcf1b" providerId="ADAL" clId="{7F7E2F15-CB98-486E-8638-C586B5B88DEF}" dt="2023-11-16T23:31:36.630" v="1093" actId="478"/>
          <ac:picMkLst>
            <pc:docMk/>
            <pc:sldMk cId="1082871436" sldId="264"/>
            <ac:picMk id="2050" creationId="{694E78DF-4E0E-4716-9B3C-534D391224FD}"/>
          </ac:picMkLst>
        </pc:picChg>
      </pc:sldChg>
      <pc:sldChg chg="del">
        <pc:chgData name="Wadekar, Rutwik" userId="55e6a446-208c-4529-864d-3d7e7a9bcf1b" providerId="ADAL" clId="{7F7E2F15-CB98-486E-8638-C586B5B88DEF}" dt="2023-11-16T22:44:53.250" v="353" actId="47"/>
        <pc:sldMkLst>
          <pc:docMk/>
          <pc:sldMk cId="1554941924" sldId="265"/>
        </pc:sldMkLst>
      </pc:sldChg>
      <pc:sldChg chg="addSp delSp modSp mod modShow">
        <pc:chgData name="Wadekar, Rutwik" userId="55e6a446-208c-4529-864d-3d7e7a9bcf1b" providerId="ADAL" clId="{7F7E2F15-CB98-486E-8638-C586B5B88DEF}" dt="2023-11-16T22:52:37.133" v="479" actId="729"/>
        <pc:sldMkLst>
          <pc:docMk/>
          <pc:sldMk cId="4071293924" sldId="265"/>
        </pc:sldMkLst>
        <pc:spChg chg="add del mod">
          <ac:chgData name="Wadekar, Rutwik" userId="55e6a446-208c-4529-864d-3d7e7a9bcf1b" providerId="ADAL" clId="{7F7E2F15-CB98-486E-8638-C586B5B88DEF}" dt="2023-11-16T22:48:10.609" v="355" actId="478"/>
          <ac:spMkLst>
            <pc:docMk/>
            <pc:sldMk cId="4071293924" sldId="265"/>
            <ac:spMk id="4" creationId="{A7D60710-5FA9-0C51-2523-5810692BA249}"/>
          </ac:spMkLst>
        </pc:spChg>
        <pc:spChg chg="add mod">
          <ac:chgData name="Wadekar, Rutwik" userId="55e6a446-208c-4529-864d-3d7e7a9bcf1b" providerId="ADAL" clId="{7F7E2F15-CB98-486E-8638-C586B5B88DEF}" dt="2023-11-16T22:48:32.090" v="382" actId="20577"/>
          <ac:spMkLst>
            <pc:docMk/>
            <pc:sldMk cId="4071293924" sldId="265"/>
            <ac:spMk id="5" creationId="{38BAA7D3-8487-322C-FE78-7F94A75A87F4}"/>
          </ac:spMkLst>
        </pc:spChg>
      </pc:sldChg>
      <pc:sldChg chg="new del">
        <pc:chgData name="Wadekar, Rutwik" userId="55e6a446-208c-4529-864d-3d7e7a9bcf1b" providerId="ADAL" clId="{7F7E2F15-CB98-486E-8638-C586B5B88DEF}" dt="2023-11-16T22:52:42.815" v="481" actId="47"/>
        <pc:sldMkLst>
          <pc:docMk/>
          <pc:sldMk cId="931964669" sldId="266"/>
        </pc:sldMkLst>
      </pc:sldChg>
      <pc:sldChg chg="delSp modSp add del mod">
        <pc:chgData name="Wadekar, Rutwik" userId="55e6a446-208c-4529-864d-3d7e7a9bcf1b" providerId="ADAL" clId="{7F7E2F15-CB98-486E-8638-C586B5B88DEF}" dt="2023-11-17T04:41:33.466" v="1454" actId="47"/>
        <pc:sldMkLst>
          <pc:docMk/>
          <pc:sldMk cId="3125196386" sldId="266"/>
        </pc:sldMkLst>
        <pc:spChg chg="del mod">
          <ac:chgData name="Wadekar, Rutwik" userId="55e6a446-208c-4529-864d-3d7e7a9bcf1b" providerId="ADAL" clId="{7F7E2F15-CB98-486E-8638-C586B5B88DEF}" dt="2023-11-16T22:52:59" v="488" actId="478"/>
          <ac:spMkLst>
            <pc:docMk/>
            <pc:sldMk cId="3125196386" sldId="266"/>
            <ac:spMk id="14" creationId="{C5C6B262-7BF8-18BB-3C4D-BEF1DB928E58}"/>
          </ac:spMkLst>
        </pc:spChg>
        <pc:spChg chg="del">
          <ac:chgData name="Wadekar, Rutwik" userId="55e6a446-208c-4529-864d-3d7e7a9bcf1b" providerId="ADAL" clId="{7F7E2F15-CB98-486E-8638-C586B5B88DEF}" dt="2023-11-16T22:53:00.378" v="489" actId="478"/>
          <ac:spMkLst>
            <pc:docMk/>
            <pc:sldMk cId="3125196386" sldId="266"/>
            <ac:spMk id="19" creationId="{1E961B95-2953-C943-2FB4-D03EBF8CE243}"/>
          </ac:spMkLst>
        </pc:spChg>
        <pc:spChg chg="del">
          <ac:chgData name="Wadekar, Rutwik" userId="55e6a446-208c-4529-864d-3d7e7a9bcf1b" providerId="ADAL" clId="{7F7E2F15-CB98-486E-8638-C586B5B88DEF}" dt="2023-11-16T22:52:50.659" v="483" actId="478"/>
          <ac:spMkLst>
            <pc:docMk/>
            <pc:sldMk cId="3125196386" sldId="266"/>
            <ac:spMk id="20" creationId="{C09A3948-3B82-0F24-4BC2-5DEFACA58351}"/>
          </ac:spMkLst>
        </pc:spChg>
        <pc:picChg chg="del">
          <ac:chgData name="Wadekar, Rutwik" userId="55e6a446-208c-4529-864d-3d7e7a9bcf1b" providerId="ADAL" clId="{7F7E2F15-CB98-486E-8638-C586B5B88DEF}" dt="2023-11-16T22:53:07.101" v="490" actId="478"/>
          <ac:picMkLst>
            <pc:docMk/>
            <pc:sldMk cId="3125196386" sldId="266"/>
            <ac:picMk id="10" creationId="{E07F436F-4165-2FE6-D1CC-897F3AD13779}"/>
          </ac:picMkLst>
        </pc:picChg>
      </pc:sldChg>
      <pc:sldChg chg="addSp delSp modSp add mod">
        <pc:chgData name="Wadekar, Rutwik" userId="55e6a446-208c-4529-864d-3d7e7a9bcf1b" providerId="ADAL" clId="{7F7E2F15-CB98-486E-8638-C586B5B88DEF}" dt="2023-11-16T23:18:32.298" v="815" actId="20577"/>
        <pc:sldMkLst>
          <pc:docMk/>
          <pc:sldMk cId="4178484834" sldId="268"/>
        </pc:sldMkLst>
        <pc:spChg chg="mod">
          <ac:chgData name="Wadekar, Rutwik" userId="55e6a446-208c-4529-864d-3d7e7a9bcf1b" providerId="ADAL" clId="{7F7E2F15-CB98-486E-8638-C586B5B88DEF}" dt="2023-11-16T23:14:47.809" v="672" actId="1076"/>
          <ac:spMkLst>
            <pc:docMk/>
            <pc:sldMk cId="4178484834" sldId="268"/>
            <ac:spMk id="2" creationId="{8F309001-3D13-439F-826F-C853089F97D0}"/>
          </ac:spMkLst>
        </pc:spChg>
        <pc:spChg chg="mod">
          <ac:chgData name="Wadekar, Rutwik" userId="55e6a446-208c-4529-864d-3d7e7a9bcf1b" providerId="ADAL" clId="{7F7E2F15-CB98-486E-8638-C586B5B88DEF}" dt="2023-11-16T23:13:09.492" v="620" actId="20577"/>
          <ac:spMkLst>
            <pc:docMk/>
            <pc:sldMk cId="4178484834" sldId="268"/>
            <ac:spMk id="3" creationId="{EC34BC25-4E54-FD0B-076F-652B9671EC10}"/>
          </ac:spMkLst>
        </pc:spChg>
        <pc:spChg chg="del">
          <ac:chgData name="Wadekar, Rutwik" userId="55e6a446-208c-4529-864d-3d7e7a9bcf1b" providerId="ADAL" clId="{7F7E2F15-CB98-486E-8638-C586B5B88DEF}" dt="2023-11-16T23:10:29.927" v="567" actId="478"/>
          <ac:spMkLst>
            <pc:docMk/>
            <pc:sldMk cId="4178484834" sldId="268"/>
            <ac:spMk id="32" creationId="{7B0E9B08-992C-C6FA-F0EE-8F2FB169CC8F}"/>
          </ac:spMkLst>
        </pc:spChg>
        <pc:spChg chg="mod">
          <ac:chgData name="Wadekar, Rutwik" userId="55e6a446-208c-4529-864d-3d7e7a9bcf1b" providerId="ADAL" clId="{7F7E2F15-CB98-486E-8638-C586B5B88DEF}" dt="2023-11-16T23:11:19.733" v="601" actId="20577"/>
          <ac:spMkLst>
            <pc:docMk/>
            <pc:sldMk cId="4178484834" sldId="268"/>
            <ac:spMk id="33" creationId="{2B973835-352E-F830-8439-5FB99A58577F}"/>
          </ac:spMkLst>
        </pc:spChg>
        <pc:spChg chg="add mod">
          <ac:chgData name="Wadekar, Rutwik" userId="55e6a446-208c-4529-864d-3d7e7a9bcf1b" providerId="ADAL" clId="{7F7E2F15-CB98-486E-8638-C586B5B88DEF}" dt="2023-11-16T23:13:33.852" v="634" actId="1076"/>
          <ac:spMkLst>
            <pc:docMk/>
            <pc:sldMk cId="4178484834" sldId="268"/>
            <ac:spMk id="35" creationId="{D891F5D2-ED34-2610-316E-E65B4FC01697}"/>
          </ac:spMkLst>
        </pc:spChg>
        <pc:spChg chg="mod">
          <ac:chgData name="Wadekar, Rutwik" userId="55e6a446-208c-4529-864d-3d7e7a9bcf1b" providerId="ADAL" clId="{7F7E2F15-CB98-486E-8638-C586B5B88DEF}" dt="2023-11-16T23:09:52.419" v="564"/>
          <ac:spMkLst>
            <pc:docMk/>
            <pc:sldMk cId="4178484834" sldId="268"/>
            <ac:spMk id="36" creationId="{538F108A-3FC6-1E93-AAB7-08579749B308}"/>
          </ac:spMkLst>
        </pc:spChg>
        <pc:spChg chg="mod">
          <ac:chgData name="Wadekar, Rutwik" userId="55e6a446-208c-4529-864d-3d7e7a9bcf1b" providerId="ADAL" clId="{7F7E2F15-CB98-486E-8638-C586B5B88DEF}" dt="2023-11-16T23:10:51.104" v="585" actId="1076"/>
          <ac:spMkLst>
            <pc:docMk/>
            <pc:sldMk cId="4178484834" sldId="268"/>
            <ac:spMk id="38" creationId="{AC9C7A37-555F-5342-DA21-6E612CC72929}"/>
          </ac:spMkLst>
        </pc:spChg>
        <pc:spChg chg="add mod">
          <ac:chgData name="Wadekar, Rutwik" userId="55e6a446-208c-4529-864d-3d7e7a9bcf1b" providerId="ADAL" clId="{7F7E2F15-CB98-486E-8638-C586B5B88DEF}" dt="2023-11-16T23:14:33.180" v="668" actId="20577"/>
          <ac:spMkLst>
            <pc:docMk/>
            <pc:sldMk cId="4178484834" sldId="268"/>
            <ac:spMk id="39" creationId="{6A8537E8-8A51-4AF8-86BB-1AEBF4AEF242}"/>
          </ac:spMkLst>
        </pc:spChg>
        <pc:spChg chg="add mod">
          <ac:chgData name="Wadekar, Rutwik" userId="55e6a446-208c-4529-864d-3d7e7a9bcf1b" providerId="ADAL" clId="{7F7E2F15-CB98-486E-8638-C586B5B88DEF}" dt="2023-11-16T23:15:10.353" v="712" actId="20577"/>
          <ac:spMkLst>
            <pc:docMk/>
            <pc:sldMk cId="4178484834" sldId="268"/>
            <ac:spMk id="41" creationId="{88B69DB6-F1B8-81F3-B061-BD7595DEE9DA}"/>
          </ac:spMkLst>
        </pc:spChg>
        <pc:spChg chg="mod">
          <ac:chgData name="Wadekar, Rutwik" userId="55e6a446-208c-4529-864d-3d7e7a9bcf1b" providerId="ADAL" clId="{7F7E2F15-CB98-486E-8638-C586B5B88DEF}" dt="2023-11-16T23:16:15.965" v="734" actId="20577"/>
          <ac:spMkLst>
            <pc:docMk/>
            <pc:sldMk cId="4178484834" sldId="268"/>
            <ac:spMk id="42" creationId="{7662B279-7E34-5229-979D-2E9EFC58BD82}"/>
          </ac:spMkLst>
        </pc:spChg>
        <pc:spChg chg="add mod">
          <ac:chgData name="Wadekar, Rutwik" userId="55e6a446-208c-4529-864d-3d7e7a9bcf1b" providerId="ADAL" clId="{7F7E2F15-CB98-486E-8638-C586B5B88DEF}" dt="2023-11-16T23:16:28.078" v="751" actId="20577"/>
          <ac:spMkLst>
            <pc:docMk/>
            <pc:sldMk cId="4178484834" sldId="268"/>
            <ac:spMk id="45" creationId="{AC5FF8FF-5474-BAA5-2D11-7F67CDBDC442}"/>
          </ac:spMkLst>
        </pc:spChg>
        <pc:spChg chg="mod">
          <ac:chgData name="Wadekar, Rutwik" userId="55e6a446-208c-4529-864d-3d7e7a9bcf1b" providerId="ADAL" clId="{7F7E2F15-CB98-486E-8638-C586B5B88DEF}" dt="2023-11-16T23:17:30.558" v="790" actId="20577"/>
          <ac:spMkLst>
            <pc:docMk/>
            <pc:sldMk cId="4178484834" sldId="268"/>
            <ac:spMk id="46" creationId="{D65D33BB-877C-A955-A181-7673FCA63F60}"/>
          </ac:spMkLst>
        </pc:spChg>
        <pc:spChg chg="mod">
          <ac:chgData name="Wadekar, Rutwik" userId="55e6a446-208c-4529-864d-3d7e7a9bcf1b" providerId="ADAL" clId="{7F7E2F15-CB98-486E-8638-C586B5B88DEF}" dt="2023-11-16T23:17:42.716" v="793" actId="20577"/>
          <ac:spMkLst>
            <pc:docMk/>
            <pc:sldMk cId="4178484834" sldId="268"/>
            <ac:spMk id="50" creationId="{224571FC-1CEC-F22F-28F3-E1C501296349}"/>
          </ac:spMkLst>
        </pc:spChg>
        <pc:spChg chg="mod">
          <ac:chgData name="Wadekar, Rutwik" userId="55e6a446-208c-4529-864d-3d7e7a9bcf1b" providerId="ADAL" clId="{7F7E2F15-CB98-486E-8638-C586B5B88DEF}" dt="2023-11-16T23:18:32.298" v="815" actId="20577"/>
          <ac:spMkLst>
            <pc:docMk/>
            <pc:sldMk cId="4178484834" sldId="268"/>
            <ac:spMk id="51" creationId="{471968AA-A938-F922-14F2-1527BDF8561C}"/>
          </ac:spMkLst>
        </pc:spChg>
        <pc:picChg chg="add mod">
          <ac:chgData name="Wadekar, Rutwik" userId="55e6a446-208c-4529-864d-3d7e7a9bcf1b" providerId="ADAL" clId="{7F7E2F15-CB98-486E-8638-C586B5B88DEF}" dt="2023-11-16T23:11:03.935" v="591" actId="1076"/>
          <ac:picMkLst>
            <pc:docMk/>
            <pc:sldMk cId="4178484834" sldId="268"/>
            <ac:picMk id="5" creationId="{437F8CF7-9155-2247-9F8C-923F024D8B70}"/>
          </ac:picMkLst>
        </pc:picChg>
        <pc:picChg chg="del">
          <ac:chgData name="Wadekar, Rutwik" userId="55e6a446-208c-4529-864d-3d7e7a9bcf1b" providerId="ADAL" clId="{7F7E2F15-CB98-486E-8638-C586B5B88DEF}" dt="2023-11-16T23:10:26.889" v="566" actId="478"/>
          <ac:picMkLst>
            <pc:docMk/>
            <pc:sldMk cId="4178484834" sldId="268"/>
            <ac:picMk id="9" creationId="{602BFA71-D29D-5D72-B08C-B655B8731921}"/>
          </ac:picMkLst>
        </pc:picChg>
        <pc:picChg chg="del">
          <ac:chgData name="Wadekar, Rutwik" userId="55e6a446-208c-4529-864d-3d7e7a9bcf1b" providerId="ADAL" clId="{7F7E2F15-CB98-486E-8638-C586B5B88DEF}" dt="2023-11-16T23:12:33.799" v="611" actId="478"/>
          <ac:picMkLst>
            <pc:docMk/>
            <pc:sldMk cId="4178484834" sldId="268"/>
            <ac:picMk id="10" creationId="{1B26F4A0-9126-0CE0-1EDC-7268750DDCAD}"/>
          </ac:picMkLst>
        </pc:picChg>
        <pc:picChg chg="add mod">
          <ac:chgData name="Wadekar, Rutwik" userId="55e6a446-208c-4529-864d-3d7e7a9bcf1b" providerId="ADAL" clId="{7F7E2F15-CB98-486E-8638-C586B5B88DEF}" dt="2023-11-16T23:12:13.889" v="610" actId="1076"/>
          <ac:picMkLst>
            <pc:docMk/>
            <pc:sldMk cId="4178484834" sldId="268"/>
            <ac:picMk id="12" creationId="{0F05587B-6D0F-88F1-956F-549878D43B03}"/>
          </ac:picMkLst>
        </pc:picChg>
        <pc:picChg chg="add mod">
          <ac:chgData name="Wadekar, Rutwik" userId="55e6a446-208c-4529-864d-3d7e7a9bcf1b" providerId="ADAL" clId="{7F7E2F15-CB98-486E-8638-C586B5B88DEF}" dt="2023-11-16T23:13:52.403" v="639" actId="14100"/>
          <ac:picMkLst>
            <pc:docMk/>
            <pc:sldMk cId="4178484834" sldId="268"/>
            <ac:picMk id="34" creationId="{5AA08AAA-5B2F-E16C-558A-F97F1D19354E}"/>
          </ac:picMkLst>
        </pc:picChg>
        <pc:picChg chg="add mod">
          <ac:chgData name="Wadekar, Rutwik" userId="55e6a446-208c-4529-864d-3d7e7a9bcf1b" providerId="ADAL" clId="{7F7E2F15-CB98-486E-8638-C586B5B88DEF}" dt="2023-11-16T23:14:46.781" v="671" actId="1076"/>
          <ac:picMkLst>
            <pc:docMk/>
            <pc:sldMk cId="4178484834" sldId="268"/>
            <ac:picMk id="40" creationId="{7C9086CE-5BC8-01DE-91C2-787B009A5A05}"/>
          </ac:picMkLst>
        </pc:picChg>
        <pc:picChg chg="add mod">
          <ac:chgData name="Wadekar, Rutwik" userId="55e6a446-208c-4529-864d-3d7e7a9bcf1b" providerId="ADAL" clId="{7F7E2F15-CB98-486E-8638-C586B5B88DEF}" dt="2023-11-16T23:15:17.129" v="714" actId="1076"/>
          <ac:picMkLst>
            <pc:docMk/>
            <pc:sldMk cId="4178484834" sldId="268"/>
            <ac:picMk id="43" creationId="{44F7860D-55FA-B804-22DB-DBD9E4D2B854}"/>
          </ac:picMkLst>
        </pc:picChg>
        <pc:picChg chg="add mod">
          <ac:chgData name="Wadekar, Rutwik" userId="55e6a446-208c-4529-864d-3d7e7a9bcf1b" providerId="ADAL" clId="{7F7E2F15-CB98-486E-8638-C586B5B88DEF}" dt="2023-11-16T23:16:12.682" v="732" actId="1076"/>
          <ac:picMkLst>
            <pc:docMk/>
            <pc:sldMk cId="4178484834" sldId="268"/>
            <ac:picMk id="44" creationId="{692FCF50-C743-8242-79A8-6CBB2D844B3E}"/>
          </ac:picMkLst>
        </pc:picChg>
      </pc:sldChg>
      <pc:sldChg chg="addSp delSp modSp add mod modAnim">
        <pc:chgData name="Wadekar, Rutwik" userId="55e6a446-208c-4529-864d-3d7e7a9bcf1b" providerId="ADAL" clId="{7F7E2F15-CB98-486E-8638-C586B5B88DEF}" dt="2023-11-16T23:39:43.998" v="1140"/>
        <pc:sldMkLst>
          <pc:docMk/>
          <pc:sldMk cId="1801187032" sldId="269"/>
        </pc:sldMkLst>
        <pc:spChg chg="add mod">
          <ac:chgData name="Wadekar, Rutwik" userId="55e6a446-208c-4529-864d-3d7e7a9bcf1b" providerId="ADAL" clId="{7F7E2F15-CB98-486E-8638-C586B5B88DEF}" dt="2023-11-16T23:24:27.446" v="870" actId="207"/>
          <ac:spMkLst>
            <pc:docMk/>
            <pc:sldMk cId="1801187032" sldId="269"/>
            <ac:spMk id="3" creationId="{83D6BB78-A796-D60A-53E8-8A723424CE07}"/>
          </ac:spMkLst>
        </pc:spChg>
        <pc:spChg chg="add mod">
          <ac:chgData name="Wadekar, Rutwik" userId="55e6a446-208c-4529-864d-3d7e7a9bcf1b" providerId="ADAL" clId="{7F7E2F15-CB98-486E-8638-C586B5B88DEF}" dt="2023-11-16T23:24:44.032" v="872" actId="1076"/>
          <ac:spMkLst>
            <pc:docMk/>
            <pc:sldMk cId="1801187032" sldId="269"/>
            <ac:spMk id="5" creationId="{79BBF031-46B9-B994-A7D4-DE4FA4BDEC62}"/>
          </ac:spMkLst>
        </pc:spChg>
        <pc:spChg chg="add mod">
          <ac:chgData name="Wadekar, Rutwik" userId="55e6a446-208c-4529-864d-3d7e7a9bcf1b" providerId="ADAL" clId="{7F7E2F15-CB98-486E-8638-C586B5B88DEF}" dt="2023-11-16T23:28:31.293" v="1074" actId="14100"/>
          <ac:spMkLst>
            <pc:docMk/>
            <pc:sldMk cId="1801187032" sldId="269"/>
            <ac:spMk id="8" creationId="{6A6366B8-4146-2BA8-BCAC-773ACB1F5F21}"/>
          </ac:spMkLst>
        </pc:spChg>
        <pc:spChg chg="del mod">
          <ac:chgData name="Wadekar, Rutwik" userId="55e6a446-208c-4529-864d-3d7e7a9bcf1b" providerId="ADAL" clId="{7F7E2F15-CB98-486E-8638-C586B5B88DEF}" dt="2023-11-16T23:39:16.567" v="1139" actId="478"/>
          <ac:spMkLst>
            <pc:docMk/>
            <pc:sldMk cId="1801187032" sldId="269"/>
            <ac:spMk id="10" creationId="{AB69D6E6-B254-08BF-9A2F-F223DF02E6DF}"/>
          </ac:spMkLst>
        </pc:spChg>
        <pc:spChg chg="add mod">
          <ac:chgData name="Wadekar, Rutwik" userId="55e6a446-208c-4529-864d-3d7e7a9bcf1b" providerId="ADAL" clId="{7F7E2F15-CB98-486E-8638-C586B5B88DEF}" dt="2023-11-16T23:25:24.653" v="887" actId="207"/>
          <ac:spMkLst>
            <pc:docMk/>
            <pc:sldMk cId="1801187032" sldId="269"/>
            <ac:spMk id="20" creationId="{286D3A84-F842-01E0-6BEF-31BC5CB3212C}"/>
          </ac:spMkLst>
        </pc:spChg>
        <pc:spChg chg="add mod">
          <ac:chgData name="Wadekar, Rutwik" userId="55e6a446-208c-4529-864d-3d7e7a9bcf1b" providerId="ADAL" clId="{7F7E2F15-CB98-486E-8638-C586B5B88DEF}" dt="2023-11-16T23:27:35.674" v="1042" actId="20577"/>
          <ac:spMkLst>
            <pc:docMk/>
            <pc:sldMk cId="1801187032" sldId="269"/>
            <ac:spMk id="21" creationId="{28B4D277-0E55-3974-DC0F-F70DB4F7B07E}"/>
          </ac:spMkLst>
        </pc:spChg>
        <pc:picChg chg="del mod">
          <ac:chgData name="Wadekar, Rutwik" userId="55e6a446-208c-4529-864d-3d7e7a9bcf1b" providerId="ADAL" clId="{7F7E2F15-CB98-486E-8638-C586B5B88DEF}" dt="2023-11-16T23:39:13.451" v="1138" actId="478"/>
          <ac:picMkLst>
            <pc:docMk/>
            <pc:sldMk cId="1801187032" sldId="269"/>
            <ac:picMk id="9" creationId="{073068E0-8CD3-B249-6C48-73267B8C3AE2}"/>
          </ac:picMkLst>
        </pc:picChg>
        <pc:picChg chg="add mod">
          <ac:chgData name="Wadekar, Rutwik" userId="55e6a446-208c-4529-864d-3d7e7a9bcf1b" providerId="ADAL" clId="{7F7E2F15-CB98-486E-8638-C586B5B88DEF}" dt="2023-11-16T23:25:05.878" v="885" actId="14100"/>
          <ac:picMkLst>
            <pc:docMk/>
            <pc:sldMk cId="1801187032" sldId="269"/>
            <ac:picMk id="12" creationId="{58CFECF3-ECA3-BB0B-E61F-AA5D5F564010}"/>
          </ac:picMkLst>
        </pc:picChg>
        <pc:picChg chg="add mod">
          <ac:chgData name="Wadekar, Rutwik" userId="55e6a446-208c-4529-864d-3d7e7a9bcf1b" providerId="ADAL" clId="{7F7E2F15-CB98-486E-8638-C586B5B88DEF}" dt="2023-11-16T23:27:53.739" v="1046" actId="1076"/>
          <ac:picMkLst>
            <pc:docMk/>
            <pc:sldMk cId="1801187032" sldId="269"/>
            <ac:picMk id="22" creationId="{F60DCAD9-F9E0-FFFB-6DC3-056462C06F59}"/>
          </ac:picMkLst>
        </pc:picChg>
        <pc:picChg chg="add mod">
          <ac:chgData name="Wadekar, Rutwik" userId="55e6a446-208c-4529-864d-3d7e7a9bcf1b" providerId="ADAL" clId="{7F7E2F15-CB98-486E-8638-C586B5B88DEF}" dt="2023-11-16T23:28:45.589" v="1077" actId="1076"/>
          <ac:picMkLst>
            <pc:docMk/>
            <pc:sldMk cId="1801187032" sldId="269"/>
            <ac:picMk id="24" creationId="{10C98680-CB19-B64B-DCF2-7EECAEFDFC17}"/>
          </ac:picMkLst>
        </pc:picChg>
      </pc:sldChg>
      <pc:sldChg chg="addSp delSp modSp add del mod">
        <pc:chgData name="Wadekar, Rutwik" userId="55e6a446-208c-4529-864d-3d7e7a9bcf1b" providerId="ADAL" clId="{7F7E2F15-CB98-486E-8638-C586B5B88DEF}" dt="2023-11-16T23:21:34.892" v="848" actId="47"/>
        <pc:sldMkLst>
          <pc:docMk/>
          <pc:sldMk cId="3587770710" sldId="269"/>
        </pc:sldMkLst>
        <pc:spChg chg="add mod">
          <ac:chgData name="Wadekar, Rutwik" userId="55e6a446-208c-4529-864d-3d7e7a9bcf1b" providerId="ADAL" clId="{7F7E2F15-CB98-486E-8638-C586B5B88DEF}" dt="2023-11-16T23:20:29.540" v="842" actId="207"/>
          <ac:spMkLst>
            <pc:docMk/>
            <pc:sldMk cId="3587770710" sldId="269"/>
            <ac:spMk id="3" creationId="{33274B77-02D2-4B53-5575-FE53E51D4DED}"/>
          </ac:spMkLst>
        </pc:spChg>
        <pc:spChg chg="add mod">
          <ac:chgData name="Wadekar, Rutwik" userId="55e6a446-208c-4529-864d-3d7e7a9bcf1b" providerId="ADAL" clId="{7F7E2F15-CB98-486E-8638-C586B5B88DEF}" dt="2023-11-16T23:20:41.104" v="844" actId="1076"/>
          <ac:spMkLst>
            <pc:docMk/>
            <pc:sldMk cId="3587770710" sldId="269"/>
            <ac:spMk id="5" creationId="{FDFBE776-4185-5FA3-2288-D262A748F0F5}"/>
          </ac:spMkLst>
        </pc:spChg>
        <pc:spChg chg="add del">
          <ac:chgData name="Wadekar, Rutwik" userId="55e6a446-208c-4529-864d-3d7e7a9bcf1b" providerId="ADAL" clId="{7F7E2F15-CB98-486E-8638-C586B5B88DEF}" dt="2023-11-16T23:21:30.532" v="847" actId="478"/>
          <ac:spMkLst>
            <pc:docMk/>
            <pc:sldMk cId="3587770710" sldId="269"/>
            <ac:spMk id="9" creationId="{1B4C84F8-12DA-A89F-CA4C-57EB03BA2CCC}"/>
          </ac:spMkLst>
        </pc:spChg>
        <pc:picChg chg="mod">
          <ac:chgData name="Wadekar, Rutwik" userId="55e6a446-208c-4529-864d-3d7e7a9bcf1b" providerId="ADAL" clId="{7F7E2F15-CB98-486E-8638-C586B5B88DEF}" dt="2023-11-16T23:20:44.225" v="845" actId="1076"/>
          <ac:picMkLst>
            <pc:docMk/>
            <pc:sldMk cId="3587770710" sldId="269"/>
            <ac:picMk id="4" creationId="{F2F2705D-C10F-1891-E526-EB1AA6BF2167}"/>
          </ac:picMkLst>
        </pc:picChg>
      </pc:sldChg>
      <pc:sldChg chg="addSp delSp modSp mod">
        <pc:chgData name="Wadekar, Rutwik" userId="55e6a446-208c-4529-864d-3d7e7a9bcf1b" providerId="ADAL" clId="{7F7E2F15-CB98-486E-8638-C586B5B88DEF}" dt="2023-11-17T05:04:50.282" v="1754" actId="478"/>
        <pc:sldMkLst>
          <pc:docMk/>
          <pc:sldMk cId="3477959838" sldId="270"/>
        </pc:sldMkLst>
        <pc:spChg chg="add mod">
          <ac:chgData name="Wadekar, Rutwik" userId="55e6a446-208c-4529-864d-3d7e7a9bcf1b" providerId="ADAL" clId="{7F7E2F15-CB98-486E-8638-C586B5B88DEF}" dt="2023-11-16T23:43:33.078" v="1163" actId="1076"/>
          <ac:spMkLst>
            <pc:docMk/>
            <pc:sldMk cId="3477959838" sldId="270"/>
            <ac:spMk id="3" creationId="{93DEFF65-9168-2581-8955-08DCD58C46E7}"/>
          </ac:spMkLst>
        </pc:spChg>
        <pc:spChg chg="add mod">
          <ac:chgData name="Wadekar, Rutwik" userId="55e6a446-208c-4529-864d-3d7e7a9bcf1b" providerId="ADAL" clId="{7F7E2F15-CB98-486E-8638-C586B5B88DEF}" dt="2023-11-16T23:43:16.613" v="1156" actId="1076"/>
          <ac:spMkLst>
            <pc:docMk/>
            <pc:sldMk cId="3477959838" sldId="270"/>
            <ac:spMk id="3" creationId="{A5556565-D283-7A8B-23E8-234DA804F7C3}"/>
          </ac:spMkLst>
        </pc:spChg>
        <pc:spChg chg="add mod">
          <ac:chgData name="Wadekar, Rutwik" userId="55e6a446-208c-4529-864d-3d7e7a9bcf1b" providerId="ADAL" clId="{7F7E2F15-CB98-486E-8638-C586B5B88DEF}" dt="2023-11-17T04:52:00.150" v="1738" actId="1076"/>
          <ac:spMkLst>
            <pc:docMk/>
            <pc:sldMk cId="3477959838" sldId="270"/>
            <ac:spMk id="10" creationId="{E75E8710-2D26-B6B6-F669-35BE555C62C2}"/>
          </ac:spMkLst>
        </pc:spChg>
        <pc:spChg chg="mod">
          <ac:chgData name="Wadekar, Rutwik" userId="55e6a446-208c-4529-864d-3d7e7a9bcf1b" providerId="ADAL" clId="{7F7E2F15-CB98-486E-8638-C586B5B88DEF}" dt="2023-11-16T23:43:22.606" v="1159" actId="1076"/>
          <ac:spMkLst>
            <pc:docMk/>
            <pc:sldMk cId="3477959838" sldId="270"/>
            <ac:spMk id="20" creationId="{27A3D36E-2663-4F8C-A4C6-D19A556BFBD8}"/>
          </ac:spMkLst>
        </pc:spChg>
        <pc:spChg chg="add mod">
          <ac:chgData name="Wadekar, Rutwik" userId="55e6a446-208c-4529-864d-3d7e7a9bcf1b" providerId="ADAL" clId="{7F7E2F15-CB98-486E-8638-C586B5B88DEF}" dt="2023-11-17T04:52:33.520" v="1752" actId="20577"/>
          <ac:spMkLst>
            <pc:docMk/>
            <pc:sldMk cId="3477959838" sldId="270"/>
            <ac:spMk id="24" creationId="{55A72F15-0CA0-3201-34F2-C8094A26D812}"/>
          </ac:spMkLst>
        </pc:spChg>
        <pc:spChg chg="mod">
          <ac:chgData name="Wadekar, Rutwik" userId="55e6a446-208c-4529-864d-3d7e7a9bcf1b" providerId="ADAL" clId="{7F7E2F15-CB98-486E-8638-C586B5B88DEF}" dt="2023-11-16T23:38:42.992" v="1136"/>
          <ac:spMkLst>
            <pc:docMk/>
            <pc:sldMk cId="3477959838" sldId="270"/>
            <ac:spMk id="25" creationId="{B6B29280-6285-4137-ACE9-81448C3FE60E}"/>
          </ac:spMkLst>
        </pc:spChg>
        <pc:picChg chg="add del mod">
          <ac:chgData name="Wadekar, Rutwik" userId="55e6a446-208c-4529-864d-3d7e7a9bcf1b" providerId="ADAL" clId="{7F7E2F15-CB98-486E-8638-C586B5B88DEF}" dt="2023-11-16T23:43:25.878" v="1161" actId="478"/>
          <ac:picMkLst>
            <pc:docMk/>
            <pc:sldMk cId="3477959838" sldId="270"/>
            <ac:picMk id="8" creationId="{A5E13785-3C33-AC7D-2D13-E02583DD0092}"/>
          </ac:picMkLst>
        </pc:picChg>
        <pc:picChg chg="add mod">
          <ac:chgData name="Wadekar, Rutwik" userId="55e6a446-208c-4529-864d-3d7e7a9bcf1b" providerId="ADAL" clId="{7F7E2F15-CB98-486E-8638-C586B5B88DEF}" dt="2023-11-16T23:43:40.204" v="1167" actId="1076"/>
          <ac:picMkLst>
            <pc:docMk/>
            <pc:sldMk cId="3477959838" sldId="270"/>
            <ac:picMk id="9" creationId="{2A314973-D3AF-1094-010A-8A2FDDA95EB7}"/>
          </ac:picMkLst>
        </pc:picChg>
        <pc:picChg chg="add del mod">
          <ac:chgData name="Wadekar, Rutwik" userId="55e6a446-208c-4529-864d-3d7e7a9bcf1b" providerId="ADAL" clId="{7F7E2F15-CB98-486E-8638-C586B5B88DEF}" dt="2023-11-17T04:52:10.931" v="1741" actId="478"/>
          <ac:picMkLst>
            <pc:docMk/>
            <pc:sldMk cId="3477959838" sldId="270"/>
            <ac:picMk id="13" creationId="{B88D6893-704B-03E9-173C-CF80200004C7}"/>
          </ac:picMkLst>
        </pc:picChg>
        <pc:picChg chg="add mod">
          <ac:chgData name="Wadekar, Rutwik" userId="55e6a446-208c-4529-864d-3d7e7a9bcf1b" providerId="ADAL" clId="{7F7E2F15-CB98-486E-8638-C586B5B88DEF}" dt="2023-11-17T04:52:24.526" v="1743" actId="1076"/>
          <ac:picMkLst>
            <pc:docMk/>
            <pc:sldMk cId="3477959838" sldId="270"/>
            <ac:picMk id="14" creationId="{0150614B-AD31-3745-937E-AC7E60740CE9}"/>
          </ac:picMkLst>
        </pc:picChg>
        <pc:picChg chg="mod">
          <ac:chgData name="Wadekar, Rutwik" userId="55e6a446-208c-4529-864d-3d7e7a9bcf1b" providerId="ADAL" clId="{7F7E2F15-CB98-486E-8638-C586B5B88DEF}" dt="2023-11-16T23:38:48.752" v="1137"/>
          <ac:picMkLst>
            <pc:docMk/>
            <pc:sldMk cId="3477959838" sldId="270"/>
            <ac:picMk id="24" creationId="{14309398-475E-405B-B631-225B084EE947}"/>
          </ac:picMkLst>
        </pc:picChg>
        <pc:picChg chg="add del">
          <ac:chgData name="Wadekar, Rutwik" userId="55e6a446-208c-4529-864d-3d7e7a9bcf1b" providerId="ADAL" clId="{7F7E2F15-CB98-486E-8638-C586B5B88DEF}" dt="2023-11-17T05:04:50.282" v="1754" actId="478"/>
          <ac:picMkLst>
            <pc:docMk/>
            <pc:sldMk cId="3477959838" sldId="270"/>
            <ac:picMk id="29" creationId="{E923A816-7085-489E-A965-E993CFFEE7AC}"/>
          </ac:picMkLst>
        </pc:picChg>
      </pc:sldChg>
      <pc:sldChg chg="addSp delSp modSp new mod modClrScheme modShow chgLayout">
        <pc:chgData name="Wadekar, Rutwik" userId="55e6a446-208c-4529-864d-3d7e7a9bcf1b" providerId="ADAL" clId="{7F7E2F15-CB98-486E-8638-C586B5B88DEF}" dt="2023-11-16T23:35:22.568" v="1133" actId="1076"/>
        <pc:sldMkLst>
          <pc:docMk/>
          <pc:sldMk cId="3305811691" sldId="271"/>
        </pc:sldMkLst>
        <pc:spChg chg="del">
          <ac:chgData name="Wadekar, Rutwik" userId="55e6a446-208c-4529-864d-3d7e7a9bcf1b" providerId="ADAL" clId="{7F7E2F15-CB98-486E-8638-C586B5B88DEF}" dt="2023-11-16T23:32:47.936" v="1095" actId="700"/>
          <ac:spMkLst>
            <pc:docMk/>
            <pc:sldMk cId="3305811691" sldId="271"/>
            <ac:spMk id="2" creationId="{DB295B11-B27E-0B0C-98E7-2ADC3CBE1C99}"/>
          </ac:spMkLst>
        </pc:spChg>
        <pc:spChg chg="del">
          <ac:chgData name="Wadekar, Rutwik" userId="55e6a446-208c-4529-864d-3d7e7a9bcf1b" providerId="ADAL" clId="{7F7E2F15-CB98-486E-8638-C586B5B88DEF}" dt="2023-11-16T23:32:47.936" v="1095" actId="700"/>
          <ac:spMkLst>
            <pc:docMk/>
            <pc:sldMk cId="3305811691" sldId="271"/>
            <ac:spMk id="3" creationId="{94C96A9E-4964-FA8E-3315-F3022A410971}"/>
          </ac:spMkLst>
        </pc:spChg>
        <pc:spChg chg="add mod">
          <ac:chgData name="Wadekar, Rutwik" userId="55e6a446-208c-4529-864d-3d7e7a9bcf1b" providerId="ADAL" clId="{7F7E2F15-CB98-486E-8638-C586B5B88DEF}" dt="2023-11-16T23:35:00.671" v="1124" actId="20577"/>
          <ac:spMkLst>
            <pc:docMk/>
            <pc:sldMk cId="3305811691" sldId="271"/>
            <ac:spMk id="8" creationId="{CBEB1CCA-CB8B-8DBE-F97A-149484F6FF78}"/>
          </ac:spMkLst>
        </pc:spChg>
        <pc:spChg chg="add mod">
          <ac:chgData name="Wadekar, Rutwik" userId="55e6a446-208c-4529-864d-3d7e7a9bcf1b" providerId="ADAL" clId="{7F7E2F15-CB98-486E-8638-C586B5B88DEF}" dt="2023-11-16T23:35:22.568" v="1133" actId="1076"/>
          <ac:spMkLst>
            <pc:docMk/>
            <pc:sldMk cId="3305811691" sldId="271"/>
            <ac:spMk id="9" creationId="{F28924D3-663D-0166-29B2-C7CC1E0EF8F2}"/>
          </ac:spMkLst>
        </pc:spChg>
        <pc:picChg chg="add del mod">
          <ac:chgData name="Wadekar, Rutwik" userId="55e6a446-208c-4529-864d-3d7e7a9bcf1b" providerId="ADAL" clId="{7F7E2F15-CB98-486E-8638-C586B5B88DEF}" dt="2023-11-16T23:33:52.785" v="1099" actId="478"/>
          <ac:picMkLst>
            <pc:docMk/>
            <pc:sldMk cId="3305811691" sldId="271"/>
            <ac:picMk id="5" creationId="{60ADBC16-AE08-5F38-4F49-E9C451393746}"/>
          </ac:picMkLst>
        </pc:picChg>
        <pc:picChg chg="add mod">
          <ac:chgData name="Wadekar, Rutwik" userId="55e6a446-208c-4529-864d-3d7e7a9bcf1b" providerId="ADAL" clId="{7F7E2F15-CB98-486E-8638-C586B5B88DEF}" dt="2023-11-16T23:34:30.285" v="1106" actId="1076"/>
          <ac:picMkLst>
            <pc:docMk/>
            <pc:sldMk cId="3305811691" sldId="271"/>
            <ac:picMk id="7" creationId="{7C47E2BB-4874-1635-7ABA-3A5E4E328A56}"/>
          </ac:picMkLst>
        </pc:picChg>
      </pc:sldChg>
      <pc:sldChg chg="addSp delSp modSp mod">
        <pc:chgData name="Wadekar, Rutwik" userId="55e6a446-208c-4529-864d-3d7e7a9bcf1b" providerId="ADAL" clId="{7F7E2F15-CB98-486E-8638-C586B5B88DEF}" dt="2023-11-17T04:43:26.138" v="1490"/>
        <pc:sldMkLst>
          <pc:docMk/>
          <pc:sldMk cId="3664556779" sldId="272"/>
        </pc:sldMkLst>
        <pc:spChg chg="mod">
          <ac:chgData name="Wadekar, Rutwik" userId="55e6a446-208c-4529-864d-3d7e7a9bcf1b" providerId="ADAL" clId="{7F7E2F15-CB98-486E-8638-C586B5B88DEF}" dt="2023-11-17T04:41:28.873" v="1453" actId="20577"/>
          <ac:spMkLst>
            <pc:docMk/>
            <pc:sldMk cId="3664556779" sldId="272"/>
            <ac:spMk id="2" creationId="{A58A13ED-FF59-FB27-F446-22EF270100F6}"/>
          </ac:spMkLst>
        </pc:spChg>
        <pc:spChg chg="add del">
          <ac:chgData name="Wadekar, Rutwik" userId="55e6a446-208c-4529-864d-3d7e7a9bcf1b" providerId="ADAL" clId="{7F7E2F15-CB98-486E-8638-C586B5B88DEF}" dt="2023-11-17T04:42:15.238" v="1458" actId="478"/>
          <ac:spMkLst>
            <pc:docMk/>
            <pc:sldMk cId="3664556779" sldId="272"/>
            <ac:spMk id="4" creationId="{41B4EBBC-25A7-F94C-B6E6-D5BD51A09742}"/>
          </ac:spMkLst>
        </pc:spChg>
        <pc:spChg chg="add del mod">
          <ac:chgData name="Wadekar, Rutwik" userId="55e6a446-208c-4529-864d-3d7e7a9bcf1b" providerId="ADAL" clId="{7F7E2F15-CB98-486E-8638-C586B5B88DEF}" dt="2023-11-17T04:42:31.558" v="1462" actId="478"/>
          <ac:spMkLst>
            <pc:docMk/>
            <pc:sldMk cId="3664556779" sldId="272"/>
            <ac:spMk id="5" creationId="{CD58F9FE-CDAB-E9DF-61A5-E682C75A4EF6}"/>
          </ac:spMkLst>
        </pc:spChg>
        <pc:spChg chg="add mod">
          <ac:chgData name="Wadekar, Rutwik" userId="55e6a446-208c-4529-864d-3d7e7a9bcf1b" providerId="ADAL" clId="{7F7E2F15-CB98-486E-8638-C586B5B88DEF}" dt="2023-11-17T04:43:26.138" v="1490"/>
          <ac:spMkLst>
            <pc:docMk/>
            <pc:sldMk cId="3664556779" sldId="272"/>
            <ac:spMk id="6" creationId="{7AC64A7A-3B46-A76C-0DF8-DDF077F1483D}"/>
          </ac:spMkLst>
        </pc:spChg>
      </pc:sldChg>
      <pc:sldChg chg="addSp delSp modSp add mod ord">
        <pc:chgData name="Wadekar, Rutwik" userId="55e6a446-208c-4529-864d-3d7e7a9bcf1b" providerId="ADAL" clId="{7F7E2F15-CB98-486E-8638-C586B5B88DEF}" dt="2023-11-17T04:51:27.625" v="1736" actId="20577"/>
        <pc:sldMkLst>
          <pc:docMk/>
          <pc:sldMk cId="2795401208" sldId="273"/>
        </pc:sldMkLst>
        <pc:spChg chg="add mod">
          <ac:chgData name="Wadekar, Rutwik" userId="55e6a446-208c-4529-864d-3d7e7a9bcf1b" providerId="ADAL" clId="{7F7E2F15-CB98-486E-8638-C586B5B88DEF}" dt="2023-11-17T04:46:11.286" v="1521" actId="207"/>
          <ac:spMkLst>
            <pc:docMk/>
            <pc:sldMk cId="2795401208" sldId="273"/>
            <ac:spMk id="8" creationId="{EDD273DA-2817-2E37-38C0-913F49B34ADA}"/>
          </ac:spMkLst>
        </pc:spChg>
        <pc:spChg chg="add mod">
          <ac:chgData name="Wadekar, Rutwik" userId="55e6a446-208c-4529-864d-3d7e7a9bcf1b" providerId="ADAL" clId="{7F7E2F15-CB98-486E-8638-C586B5B88DEF}" dt="2023-11-17T04:44:49.168" v="1500" actId="1076"/>
          <ac:spMkLst>
            <pc:docMk/>
            <pc:sldMk cId="2795401208" sldId="273"/>
            <ac:spMk id="10" creationId="{071CF5BD-5BC0-1623-17E0-2F12AE1F452B}"/>
          </ac:spMkLst>
        </pc:spChg>
        <pc:spChg chg="add mod">
          <ac:chgData name="Wadekar, Rutwik" userId="55e6a446-208c-4529-864d-3d7e7a9bcf1b" providerId="ADAL" clId="{7F7E2F15-CB98-486E-8638-C586B5B88DEF}" dt="2023-11-17T04:45:26.585" v="1514" actId="20577"/>
          <ac:spMkLst>
            <pc:docMk/>
            <pc:sldMk cId="2795401208" sldId="273"/>
            <ac:spMk id="12" creationId="{68B8E1D2-AB32-C7B2-A84B-DFA35AC4E17C}"/>
          </ac:spMkLst>
        </pc:spChg>
        <pc:spChg chg="add mod">
          <ac:chgData name="Wadekar, Rutwik" userId="55e6a446-208c-4529-864d-3d7e7a9bcf1b" providerId="ADAL" clId="{7F7E2F15-CB98-486E-8638-C586B5B88DEF}" dt="2023-11-17T04:46:07.640" v="1520" actId="207"/>
          <ac:spMkLst>
            <pc:docMk/>
            <pc:sldMk cId="2795401208" sldId="273"/>
            <ac:spMk id="20" creationId="{08F9427E-5960-51FC-E965-754BCFE07E20}"/>
          </ac:spMkLst>
        </pc:spChg>
        <pc:spChg chg="add del mod">
          <ac:chgData name="Wadekar, Rutwik" userId="55e6a446-208c-4529-864d-3d7e7a9bcf1b" providerId="ADAL" clId="{7F7E2F15-CB98-486E-8638-C586B5B88DEF}" dt="2023-11-17T04:46:28.909" v="1539" actId="478"/>
          <ac:spMkLst>
            <pc:docMk/>
            <pc:sldMk cId="2795401208" sldId="273"/>
            <ac:spMk id="21" creationId="{88A4F594-41E8-EC04-36B0-743499C7B7F7}"/>
          </ac:spMkLst>
        </pc:spChg>
        <pc:spChg chg="add del mod">
          <ac:chgData name="Wadekar, Rutwik" userId="55e6a446-208c-4529-864d-3d7e7a9bcf1b" providerId="ADAL" clId="{7F7E2F15-CB98-486E-8638-C586B5B88DEF}" dt="2023-11-17T04:47:18.299" v="1550" actId="478"/>
          <ac:spMkLst>
            <pc:docMk/>
            <pc:sldMk cId="2795401208" sldId="273"/>
            <ac:spMk id="22" creationId="{A93CA59E-81CF-3A9E-3F58-E33F37796973}"/>
          </ac:spMkLst>
        </pc:spChg>
        <pc:spChg chg="add del mod">
          <ac:chgData name="Wadekar, Rutwik" userId="55e6a446-208c-4529-864d-3d7e7a9bcf1b" providerId="ADAL" clId="{7F7E2F15-CB98-486E-8638-C586B5B88DEF}" dt="2023-11-17T04:47:20.106" v="1551" actId="478"/>
          <ac:spMkLst>
            <pc:docMk/>
            <pc:sldMk cId="2795401208" sldId="273"/>
            <ac:spMk id="23" creationId="{CE88C604-1F00-2EB0-4A89-2F390185BF38}"/>
          </ac:spMkLst>
        </pc:spChg>
        <pc:spChg chg="add del mod">
          <ac:chgData name="Wadekar, Rutwik" userId="55e6a446-208c-4529-864d-3d7e7a9bcf1b" providerId="ADAL" clId="{7F7E2F15-CB98-486E-8638-C586B5B88DEF}" dt="2023-11-17T04:47:17.639" v="1549"/>
          <ac:spMkLst>
            <pc:docMk/>
            <pc:sldMk cId="2795401208" sldId="273"/>
            <ac:spMk id="24" creationId="{65D0C262-EF2F-8996-93CD-790AA26D2C55}"/>
          </ac:spMkLst>
        </pc:spChg>
        <pc:spChg chg="add del mod">
          <ac:chgData name="Wadekar, Rutwik" userId="55e6a446-208c-4529-864d-3d7e7a9bcf1b" providerId="ADAL" clId="{7F7E2F15-CB98-486E-8638-C586B5B88DEF}" dt="2023-11-17T04:47:32.892" v="1553" actId="478"/>
          <ac:spMkLst>
            <pc:docMk/>
            <pc:sldMk cId="2795401208" sldId="273"/>
            <ac:spMk id="25" creationId="{2096C475-D428-9D9D-7C86-416A11093AA3}"/>
          </ac:spMkLst>
        </pc:spChg>
        <pc:spChg chg="add mod">
          <ac:chgData name="Wadekar, Rutwik" userId="55e6a446-208c-4529-864d-3d7e7a9bcf1b" providerId="ADAL" clId="{7F7E2F15-CB98-486E-8638-C586B5B88DEF}" dt="2023-11-17T04:47:45.322" v="1568" actId="20577"/>
          <ac:spMkLst>
            <pc:docMk/>
            <pc:sldMk cId="2795401208" sldId="273"/>
            <ac:spMk id="26" creationId="{86536FC6-8FC6-DB54-7004-B8B453D3AF12}"/>
          </ac:spMkLst>
        </pc:spChg>
        <pc:spChg chg="add mod">
          <ac:chgData name="Wadekar, Rutwik" userId="55e6a446-208c-4529-864d-3d7e7a9bcf1b" providerId="ADAL" clId="{7F7E2F15-CB98-486E-8638-C586B5B88DEF}" dt="2023-11-17T04:47:51.938" v="1575" actId="20577"/>
          <ac:spMkLst>
            <pc:docMk/>
            <pc:sldMk cId="2795401208" sldId="273"/>
            <ac:spMk id="27" creationId="{42C983B9-3F3B-E249-A2E6-21A509FB8FFA}"/>
          </ac:spMkLst>
        </pc:spChg>
        <pc:spChg chg="add del mod">
          <ac:chgData name="Wadekar, Rutwik" userId="55e6a446-208c-4529-864d-3d7e7a9bcf1b" providerId="ADAL" clId="{7F7E2F15-CB98-486E-8638-C586B5B88DEF}" dt="2023-11-17T04:47:58.430" v="1577" actId="478"/>
          <ac:spMkLst>
            <pc:docMk/>
            <pc:sldMk cId="2795401208" sldId="273"/>
            <ac:spMk id="28" creationId="{5F3E3CEA-77B6-97AC-C857-E51804990C41}"/>
          </ac:spMkLst>
        </pc:spChg>
        <pc:spChg chg="add mod">
          <ac:chgData name="Wadekar, Rutwik" userId="55e6a446-208c-4529-864d-3d7e7a9bcf1b" providerId="ADAL" clId="{7F7E2F15-CB98-486E-8638-C586B5B88DEF}" dt="2023-11-17T04:48:05.124" v="1579" actId="1076"/>
          <ac:spMkLst>
            <pc:docMk/>
            <pc:sldMk cId="2795401208" sldId="273"/>
            <ac:spMk id="29" creationId="{6E8E2CA5-5C54-C262-3520-B4549073773B}"/>
          </ac:spMkLst>
        </pc:spChg>
        <pc:spChg chg="add mod">
          <ac:chgData name="Wadekar, Rutwik" userId="55e6a446-208c-4529-864d-3d7e7a9bcf1b" providerId="ADAL" clId="{7F7E2F15-CB98-486E-8638-C586B5B88DEF}" dt="2023-11-17T04:48:11.314" v="1581" actId="1076"/>
          <ac:spMkLst>
            <pc:docMk/>
            <pc:sldMk cId="2795401208" sldId="273"/>
            <ac:spMk id="30" creationId="{99A70494-1D3A-3209-1993-831E78368532}"/>
          </ac:spMkLst>
        </pc:spChg>
        <pc:spChg chg="add mod">
          <ac:chgData name="Wadekar, Rutwik" userId="55e6a446-208c-4529-864d-3d7e7a9bcf1b" providerId="ADAL" clId="{7F7E2F15-CB98-486E-8638-C586B5B88DEF}" dt="2023-11-17T04:48:27.420" v="1592" actId="20577"/>
          <ac:spMkLst>
            <pc:docMk/>
            <pc:sldMk cId="2795401208" sldId="273"/>
            <ac:spMk id="31" creationId="{824A178C-9E21-1D8E-9F91-BE2DEE5AD262}"/>
          </ac:spMkLst>
        </pc:spChg>
        <pc:spChg chg="add mod">
          <ac:chgData name="Wadekar, Rutwik" userId="55e6a446-208c-4529-864d-3d7e7a9bcf1b" providerId="ADAL" clId="{7F7E2F15-CB98-486E-8638-C586B5B88DEF}" dt="2023-11-17T04:48:37.600" v="1600" actId="1076"/>
          <ac:spMkLst>
            <pc:docMk/>
            <pc:sldMk cId="2795401208" sldId="273"/>
            <ac:spMk id="32" creationId="{C125BEF1-F169-4165-8D39-E4F98E997C21}"/>
          </ac:spMkLst>
        </pc:spChg>
        <pc:spChg chg="add del mod">
          <ac:chgData name="Wadekar, Rutwik" userId="55e6a446-208c-4529-864d-3d7e7a9bcf1b" providerId="ADAL" clId="{7F7E2F15-CB98-486E-8638-C586B5B88DEF}" dt="2023-11-17T04:48:45.195" v="1602" actId="478"/>
          <ac:spMkLst>
            <pc:docMk/>
            <pc:sldMk cId="2795401208" sldId="273"/>
            <ac:spMk id="33" creationId="{84FDAB81-48C9-D910-41FB-F49AEF34C3D0}"/>
          </ac:spMkLst>
        </pc:spChg>
        <pc:spChg chg="add mod">
          <ac:chgData name="Wadekar, Rutwik" userId="55e6a446-208c-4529-864d-3d7e7a9bcf1b" providerId="ADAL" clId="{7F7E2F15-CB98-486E-8638-C586B5B88DEF}" dt="2023-11-17T04:49:11.187" v="1604" actId="207"/>
          <ac:spMkLst>
            <pc:docMk/>
            <pc:sldMk cId="2795401208" sldId="273"/>
            <ac:spMk id="34" creationId="{2830465D-7C11-65A2-6733-F7EB00C12600}"/>
          </ac:spMkLst>
        </pc:spChg>
        <pc:spChg chg="add mod">
          <ac:chgData name="Wadekar, Rutwik" userId="55e6a446-208c-4529-864d-3d7e7a9bcf1b" providerId="ADAL" clId="{7F7E2F15-CB98-486E-8638-C586B5B88DEF}" dt="2023-11-17T04:49:19.559" v="1606" actId="1076"/>
          <ac:spMkLst>
            <pc:docMk/>
            <pc:sldMk cId="2795401208" sldId="273"/>
            <ac:spMk id="35" creationId="{6DC98654-2A8C-80BC-B8AD-F01F0CCF7327}"/>
          </ac:spMkLst>
        </pc:spChg>
        <pc:spChg chg="add mod">
          <ac:chgData name="Wadekar, Rutwik" userId="55e6a446-208c-4529-864d-3d7e7a9bcf1b" providerId="ADAL" clId="{7F7E2F15-CB98-486E-8638-C586B5B88DEF}" dt="2023-11-17T04:49:40.687" v="1634" actId="20577"/>
          <ac:spMkLst>
            <pc:docMk/>
            <pc:sldMk cId="2795401208" sldId="273"/>
            <ac:spMk id="36" creationId="{CC3AC79E-0397-D4F8-9D88-AF594F9F7255}"/>
          </ac:spMkLst>
        </pc:spChg>
        <pc:spChg chg="add mod">
          <ac:chgData name="Wadekar, Rutwik" userId="55e6a446-208c-4529-864d-3d7e7a9bcf1b" providerId="ADAL" clId="{7F7E2F15-CB98-486E-8638-C586B5B88DEF}" dt="2023-11-17T04:51:27.625" v="1736" actId="20577"/>
          <ac:spMkLst>
            <pc:docMk/>
            <pc:sldMk cId="2795401208" sldId="273"/>
            <ac:spMk id="37" creationId="{5646C8C8-2DD9-C52E-98FA-67BFA2BEF1F8}"/>
          </ac:spMkLst>
        </pc:spChg>
        <pc:picChg chg="add mod">
          <ac:chgData name="Wadekar, Rutwik" userId="55e6a446-208c-4529-864d-3d7e7a9bcf1b" providerId="ADAL" clId="{7F7E2F15-CB98-486E-8638-C586B5B88DEF}" dt="2023-11-17T04:44:32.308" v="1498" actId="1076"/>
          <ac:picMkLst>
            <pc:docMk/>
            <pc:sldMk cId="2795401208" sldId="273"/>
            <ac:picMk id="9" creationId="{4369F8E0-1735-FDF6-3829-FB35BBED23D7}"/>
          </ac:picMkLst>
        </pc:picChg>
      </pc:sldChg>
      <pc:sldMasterChg chg="setBg modSldLayout">
        <pc:chgData name="Wadekar, Rutwik" userId="55e6a446-208c-4529-864d-3d7e7a9bcf1b" providerId="ADAL" clId="{7F7E2F15-CB98-486E-8638-C586B5B88DEF}" dt="2023-11-16T23:31:01.896" v="1086"/>
        <pc:sldMasterMkLst>
          <pc:docMk/>
          <pc:sldMasterMk cId="1536561920" sldId="2147483660"/>
        </pc:sldMasterMkLst>
        <pc:sldLayoutChg chg="setBg">
          <pc:chgData name="Wadekar, Rutwik" userId="55e6a446-208c-4529-864d-3d7e7a9bcf1b" providerId="ADAL" clId="{7F7E2F15-CB98-486E-8638-C586B5B88DEF}" dt="2023-11-16T23:31:01.896" v="1086"/>
          <pc:sldLayoutMkLst>
            <pc:docMk/>
            <pc:sldMasterMk cId="1536561920" sldId="2147483660"/>
            <pc:sldLayoutMk cId="2397503645" sldId="2147483661"/>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121230095" sldId="2147483662"/>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2472983151" sldId="2147483663"/>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986810808" sldId="2147483664"/>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3308365190" sldId="2147483665"/>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500895106" sldId="2147483666"/>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3506816636" sldId="2147483667"/>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729717410" sldId="2147483668"/>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3932645121" sldId="2147483669"/>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3383191657" sldId="2147483670"/>
          </pc:sldLayoutMkLst>
        </pc:sldLayoutChg>
        <pc:sldLayoutChg chg="setBg">
          <pc:chgData name="Wadekar, Rutwik" userId="55e6a446-208c-4529-864d-3d7e7a9bcf1b" providerId="ADAL" clId="{7F7E2F15-CB98-486E-8638-C586B5B88DEF}" dt="2023-11-16T23:31:01.896" v="1086"/>
          <pc:sldLayoutMkLst>
            <pc:docMk/>
            <pc:sldMasterMk cId="1536561920" sldId="2147483660"/>
            <pc:sldLayoutMk cId="371464308" sldId="2147483671"/>
          </pc:sldLayoutMkLst>
        </pc:sldLayoutChg>
      </pc:sldMasterChg>
    </pc:docChg>
  </pc:docChgLst>
  <pc:docChgLst>
    <pc:chgData name="Palanisamy, Varun" userId="S::804236@pdsb.net::4c2ae3b3-0d92-411a-8203-01caf55aebf6" providerId="AD" clId="Web-{64DB401E-F255-126D-BD7D-5D1083F8AE76}"/>
    <pc:docChg chg="addSld modSld sldOrd">
      <pc:chgData name="Palanisamy, Varun" userId="S::804236@pdsb.net::4c2ae3b3-0d92-411a-8203-01caf55aebf6" providerId="AD" clId="Web-{64DB401E-F255-126D-BD7D-5D1083F8AE76}" dt="2023-11-16T23:58:50.915" v="2859" actId="20577"/>
      <pc:docMkLst>
        <pc:docMk/>
      </pc:docMkLst>
      <pc:sldChg chg="addSp delSp modSp ord">
        <pc:chgData name="Palanisamy, Varun" userId="S::804236@pdsb.net::4c2ae3b3-0d92-411a-8203-01caf55aebf6" providerId="AD" clId="Web-{64DB401E-F255-126D-BD7D-5D1083F8AE76}" dt="2023-11-16T23:44:26.971" v="2298" actId="1076"/>
        <pc:sldMkLst>
          <pc:docMk/>
          <pc:sldMk cId="1392272797" sldId="261"/>
        </pc:sldMkLst>
        <pc:spChg chg="add del mod">
          <ac:chgData name="Palanisamy, Varun" userId="S::804236@pdsb.net::4c2ae3b3-0d92-411a-8203-01caf55aebf6" providerId="AD" clId="Web-{64DB401E-F255-126D-BD7D-5D1083F8AE76}" dt="2023-11-16T22:28:00.019" v="33"/>
          <ac:spMkLst>
            <pc:docMk/>
            <pc:sldMk cId="1392272797" sldId="261"/>
            <ac:spMk id="11" creationId="{2B1C8144-7FD7-23BB-649E-F04221CA6F0F}"/>
          </ac:spMkLst>
        </pc:spChg>
        <pc:spChg chg="add del">
          <ac:chgData name="Palanisamy, Varun" userId="S::804236@pdsb.net::4c2ae3b3-0d92-411a-8203-01caf55aebf6" providerId="AD" clId="Web-{64DB401E-F255-126D-BD7D-5D1083F8AE76}" dt="2023-11-16T22:28:38.018" v="36"/>
          <ac:spMkLst>
            <pc:docMk/>
            <pc:sldMk cId="1392272797" sldId="261"/>
            <ac:spMk id="13" creationId="{19FC3AF5-853F-8D2C-232B-7E3B64C4CBA4}"/>
          </ac:spMkLst>
        </pc:spChg>
        <pc:spChg chg="add mod">
          <ac:chgData name="Palanisamy, Varun" userId="S::804236@pdsb.net::4c2ae3b3-0d92-411a-8203-01caf55aebf6" providerId="AD" clId="Web-{64DB401E-F255-126D-BD7D-5D1083F8AE76}" dt="2023-11-16T23:43:45.409" v="2247" actId="20577"/>
          <ac:spMkLst>
            <pc:docMk/>
            <pc:sldMk cId="1392272797" sldId="261"/>
            <ac:spMk id="14" creationId="{C5C6B262-7BF8-18BB-3C4D-BEF1DB928E58}"/>
          </ac:spMkLst>
        </pc:spChg>
        <pc:spChg chg="add mod">
          <ac:chgData name="Palanisamy, Varun" userId="S::804236@pdsb.net::4c2ae3b3-0d92-411a-8203-01caf55aebf6" providerId="AD" clId="Web-{64DB401E-F255-126D-BD7D-5D1083F8AE76}" dt="2023-11-16T22:33:27.547" v="105" actId="20577"/>
          <ac:spMkLst>
            <pc:docMk/>
            <pc:sldMk cId="1392272797" sldId="261"/>
            <ac:spMk id="15" creationId="{A70D4295-F2D0-8C2E-C64D-9FA3B508085A}"/>
          </ac:spMkLst>
        </pc:spChg>
        <pc:spChg chg="add del">
          <ac:chgData name="Palanisamy, Varun" userId="S::804236@pdsb.net::4c2ae3b3-0d92-411a-8203-01caf55aebf6" providerId="AD" clId="Web-{64DB401E-F255-126D-BD7D-5D1083F8AE76}" dt="2023-11-16T22:34:15.905" v="108"/>
          <ac:spMkLst>
            <pc:docMk/>
            <pc:sldMk cId="1392272797" sldId="261"/>
            <ac:spMk id="16" creationId="{191CEAB7-8B04-49D1-8C80-69B3D92D1A2E}"/>
          </ac:spMkLst>
        </pc:spChg>
        <pc:spChg chg="add del mod">
          <ac:chgData name="Palanisamy, Varun" userId="S::804236@pdsb.net::4c2ae3b3-0d92-411a-8203-01caf55aebf6" providerId="AD" clId="Web-{64DB401E-F255-126D-BD7D-5D1083F8AE76}" dt="2023-11-16T22:35:26.498" v="140"/>
          <ac:spMkLst>
            <pc:docMk/>
            <pc:sldMk cId="1392272797" sldId="261"/>
            <ac:spMk id="17" creationId="{2BEF5B13-21AC-85DB-F3AA-948F5B1AB499}"/>
          </ac:spMkLst>
        </pc:spChg>
        <pc:spChg chg="add del">
          <ac:chgData name="Palanisamy, Varun" userId="S::804236@pdsb.net::4c2ae3b3-0d92-411a-8203-01caf55aebf6" providerId="AD" clId="Web-{64DB401E-F255-126D-BD7D-5D1083F8AE76}" dt="2023-11-16T22:36:02.779" v="148"/>
          <ac:spMkLst>
            <pc:docMk/>
            <pc:sldMk cId="1392272797" sldId="261"/>
            <ac:spMk id="18" creationId="{4259FE89-1976-A6AF-77DE-967B8FC67C0B}"/>
          </ac:spMkLst>
        </pc:spChg>
        <pc:spChg chg="add del mod">
          <ac:chgData name="Palanisamy, Varun" userId="S::804236@pdsb.net::4c2ae3b3-0d92-411a-8203-01caf55aebf6" providerId="AD" clId="Web-{64DB401E-F255-126D-BD7D-5D1083F8AE76}" dt="2023-11-16T23:29:06.637" v="863"/>
          <ac:spMkLst>
            <pc:docMk/>
            <pc:sldMk cId="1392272797" sldId="261"/>
            <ac:spMk id="19" creationId="{1E961B95-2953-C943-2FB4-D03EBF8CE243}"/>
          </ac:spMkLst>
        </pc:spChg>
        <pc:spChg chg="add mod">
          <ac:chgData name="Palanisamy, Varun" userId="S::804236@pdsb.net::4c2ae3b3-0d92-411a-8203-01caf55aebf6" providerId="AD" clId="Web-{64DB401E-F255-126D-BD7D-5D1083F8AE76}" dt="2023-11-16T22:49:33.349" v="432" actId="1076"/>
          <ac:spMkLst>
            <pc:docMk/>
            <pc:sldMk cId="1392272797" sldId="261"/>
            <ac:spMk id="20" creationId="{C09A3948-3B82-0F24-4BC2-5DEFACA58351}"/>
          </ac:spMkLst>
        </pc:spChg>
        <pc:spChg chg="add del mod">
          <ac:chgData name="Palanisamy, Varun" userId="S::804236@pdsb.net::4c2ae3b3-0d92-411a-8203-01caf55aebf6" providerId="AD" clId="Web-{64DB401E-F255-126D-BD7D-5D1083F8AE76}" dt="2023-11-16T23:31:50.838" v="953"/>
          <ac:spMkLst>
            <pc:docMk/>
            <pc:sldMk cId="1392272797" sldId="261"/>
            <ac:spMk id="21" creationId="{F30F009D-7F30-2284-6B92-0622CDE0A035}"/>
          </ac:spMkLst>
        </pc:spChg>
        <pc:spChg chg="add mod">
          <ac:chgData name="Palanisamy, Varun" userId="S::804236@pdsb.net::4c2ae3b3-0d92-411a-8203-01caf55aebf6" providerId="AD" clId="Web-{64DB401E-F255-126D-BD7D-5D1083F8AE76}" dt="2023-11-16T23:43:39.299" v="2245" actId="20577"/>
          <ac:spMkLst>
            <pc:docMk/>
            <pc:sldMk cId="1392272797" sldId="261"/>
            <ac:spMk id="22" creationId="{7676AF5C-8088-1F2D-69A9-67894A3E99BB}"/>
          </ac:spMkLst>
        </pc:spChg>
        <pc:spChg chg="add mod">
          <ac:chgData name="Palanisamy, Varun" userId="S::804236@pdsb.net::4c2ae3b3-0d92-411a-8203-01caf55aebf6" providerId="AD" clId="Web-{64DB401E-F255-126D-BD7D-5D1083F8AE76}" dt="2023-11-16T23:44:26.971" v="2298" actId="1076"/>
          <ac:spMkLst>
            <pc:docMk/>
            <pc:sldMk cId="1392272797" sldId="261"/>
            <ac:spMk id="23" creationId="{59D28F48-1C8C-9FE4-981F-CD6F159A76C4}"/>
          </ac:spMkLst>
        </pc:spChg>
        <pc:picChg chg="add del mod">
          <ac:chgData name="Palanisamy, Varun" userId="S::804236@pdsb.net::4c2ae3b3-0d92-411a-8203-01caf55aebf6" providerId="AD" clId="Web-{64DB401E-F255-126D-BD7D-5D1083F8AE76}" dt="2023-11-16T22:25:15.474" v="3"/>
          <ac:picMkLst>
            <pc:docMk/>
            <pc:sldMk cId="1392272797" sldId="261"/>
            <ac:picMk id="4" creationId="{42435B41-349C-CBA9-5836-06294C6A5404}"/>
          </ac:picMkLst>
        </pc:picChg>
        <pc:picChg chg="add del mod">
          <ac:chgData name="Palanisamy, Varun" userId="S::804236@pdsb.net::4c2ae3b3-0d92-411a-8203-01caf55aebf6" providerId="AD" clId="Web-{64DB401E-F255-126D-BD7D-5D1083F8AE76}" dt="2023-11-16T22:25:31.020" v="8"/>
          <ac:picMkLst>
            <pc:docMk/>
            <pc:sldMk cId="1392272797" sldId="261"/>
            <ac:picMk id="5" creationId="{6C959652-20E4-8926-DD44-4171B9C1E3C4}"/>
          </ac:picMkLst>
        </pc:picChg>
        <pc:picChg chg="add del mod">
          <ac:chgData name="Palanisamy, Varun" userId="S::804236@pdsb.net::4c2ae3b3-0d92-411a-8203-01caf55aebf6" providerId="AD" clId="Web-{64DB401E-F255-126D-BD7D-5D1083F8AE76}" dt="2023-11-16T22:26:08.692" v="14"/>
          <ac:picMkLst>
            <pc:docMk/>
            <pc:sldMk cId="1392272797" sldId="261"/>
            <ac:picMk id="6" creationId="{FEC6ECEF-05D4-FE41-18CA-A4E0A0FB8829}"/>
          </ac:picMkLst>
        </pc:picChg>
        <pc:picChg chg="add del mod">
          <ac:chgData name="Palanisamy, Varun" userId="S::804236@pdsb.net::4c2ae3b3-0d92-411a-8203-01caf55aebf6" providerId="AD" clId="Web-{64DB401E-F255-126D-BD7D-5D1083F8AE76}" dt="2023-11-16T23:31:10.604" v="941"/>
          <ac:picMkLst>
            <pc:docMk/>
            <pc:sldMk cId="1392272797" sldId="261"/>
            <ac:picMk id="7" creationId="{988854AA-8EAE-62D7-339F-782BDFACD3E1}"/>
          </ac:picMkLst>
        </pc:picChg>
        <pc:picChg chg="add del mod">
          <ac:chgData name="Palanisamy, Varun" userId="S::804236@pdsb.net::4c2ae3b3-0d92-411a-8203-01caf55aebf6" providerId="AD" clId="Web-{64DB401E-F255-126D-BD7D-5D1083F8AE76}" dt="2023-11-16T22:26:55.754" v="23"/>
          <ac:picMkLst>
            <pc:docMk/>
            <pc:sldMk cId="1392272797" sldId="261"/>
            <ac:picMk id="8" creationId="{5B78A005-F6E8-23D2-FA6A-7F02CB1DA973}"/>
          </ac:picMkLst>
        </pc:picChg>
        <pc:picChg chg="add del mod">
          <ac:chgData name="Palanisamy, Varun" userId="S::804236@pdsb.net::4c2ae3b3-0d92-411a-8203-01caf55aebf6" providerId="AD" clId="Web-{64DB401E-F255-126D-BD7D-5D1083F8AE76}" dt="2023-11-16T22:27:04.160" v="25"/>
          <ac:picMkLst>
            <pc:docMk/>
            <pc:sldMk cId="1392272797" sldId="261"/>
            <ac:picMk id="9" creationId="{22A6F79C-8AA2-FFCF-0281-EA4136CED0E7}"/>
          </ac:picMkLst>
        </pc:picChg>
        <pc:picChg chg="add mod">
          <ac:chgData name="Palanisamy, Varun" userId="S::804236@pdsb.net::4c2ae3b3-0d92-411a-8203-01caf55aebf6" providerId="AD" clId="Web-{64DB401E-F255-126D-BD7D-5D1083F8AE76}" dt="2023-11-16T22:36:55.560" v="155" actId="1076"/>
          <ac:picMkLst>
            <pc:docMk/>
            <pc:sldMk cId="1392272797" sldId="261"/>
            <ac:picMk id="10" creationId="{E07F436F-4165-2FE6-D1CC-897F3AD13779}"/>
          </ac:picMkLst>
        </pc:picChg>
      </pc:sldChg>
      <pc:sldChg chg="addSp delSp modSp">
        <pc:chgData name="Palanisamy, Varun" userId="S::804236@pdsb.net::4c2ae3b3-0d92-411a-8203-01caf55aebf6" providerId="AD" clId="Web-{64DB401E-F255-126D-BD7D-5D1083F8AE76}" dt="2023-11-16T23:58:50.915" v="2859" actId="20577"/>
        <pc:sldMkLst>
          <pc:docMk/>
          <pc:sldMk cId="1634426742" sldId="263"/>
        </pc:sldMkLst>
        <pc:spChg chg="add del mod">
          <ac:chgData name="Palanisamy, Varun" userId="S::804236@pdsb.net::4c2ae3b3-0d92-411a-8203-01caf55aebf6" providerId="AD" clId="Web-{64DB401E-F255-126D-BD7D-5D1083F8AE76}" dt="2023-11-16T23:05:49.245" v="440"/>
          <ac:spMkLst>
            <pc:docMk/>
            <pc:sldMk cId="1634426742" sldId="263"/>
            <ac:spMk id="5" creationId="{04E99F4D-E298-8AF4-6DF8-DBBBA8451D21}"/>
          </ac:spMkLst>
        </pc:spChg>
        <pc:spChg chg="mod">
          <ac:chgData name="Palanisamy, Varun" userId="S::804236@pdsb.net::4c2ae3b3-0d92-411a-8203-01caf55aebf6" providerId="AD" clId="Web-{64DB401E-F255-126D-BD7D-5D1083F8AE76}" dt="2023-11-16T23:48:35.531" v="2369" actId="14100"/>
          <ac:spMkLst>
            <pc:docMk/>
            <pc:sldMk cId="1634426742" sldId="263"/>
            <ac:spMk id="33" creationId="{2B973835-352E-F830-8439-5FB99A58577F}"/>
          </ac:spMkLst>
        </pc:spChg>
        <pc:spChg chg="add mod">
          <ac:chgData name="Palanisamy, Varun" userId="S::804236@pdsb.net::4c2ae3b3-0d92-411a-8203-01caf55aebf6" providerId="AD" clId="Web-{64DB401E-F255-126D-BD7D-5D1083F8AE76}" dt="2023-11-16T23:49:28.358" v="2429" actId="20577"/>
          <ac:spMkLst>
            <pc:docMk/>
            <pc:sldMk cId="1634426742" sldId="263"/>
            <ac:spMk id="55" creationId="{148698FE-F3F0-CB9D-1B74-89F279E08B40}"/>
          </ac:spMkLst>
        </pc:spChg>
        <pc:spChg chg="add mod">
          <ac:chgData name="Palanisamy, Varun" userId="S::804236@pdsb.net::4c2ae3b3-0d92-411a-8203-01caf55aebf6" providerId="AD" clId="Web-{64DB401E-F255-126D-BD7D-5D1083F8AE76}" dt="2023-11-16T23:50:21.733" v="2474" actId="20577"/>
          <ac:spMkLst>
            <pc:docMk/>
            <pc:sldMk cId="1634426742" sldId="263"/>
            <ac:spMk id="58" creationId="{4A9F7E3F-8635-63BD-88B3-98BB0619613E}"/>
          </ac:spMkLst>
        </pc:spChg>
        <pc:spChg chg="add mod">
          <ac:chgData name="Palanisamy, Varun" userId="S::804236@pdsb.net::4c2ae3b3-0d92-411a-8203-01caf55aebf6" providerId="AD" clId="Web-{64DB401E-F255-126D-BD7D-5D1083F8AE76}" dt="2023-11-16T23:50:43.733" v="2503" actId="20577"/>
          <ac:spMkLst>
            <pc:docMk/>
            <pc:sldMk cId="1634426742" sldId="263"/>
            <ac:spMk id="60" creationId="{45002E3E-B6FD-489D-E7C7-0A7164A1989C}"/>
          </ac:spMkLst>
        </pc:spChg>
        <pc:spChg chg="add mod">
          <ac:chgData name="Palanisamy, Varun" userId="S::804236@pdsb.net::4c2ae3b3-0d92-411a-8203-01caf55aebf6" providerId="AD" clId="Web-{64DB401E-F255-126D-BD7D-5D1083F8AE76}" dt="2023-11-16T23:51:11.420" v="2544" actId="20577"/>
          <ac:spMkLst>
            <pc:docMk/>
            <pc:sldMk cId="1634426742" sldId="263"/>
            <ac:spMk id="61" creationId="{215303B1-A981-9A93-A496-C26A2895F0C3}"/>
          </ac:spMkLst>
        </pc:spChg>
        <pc:spChg chg="add mod">
          <ac:chgData name="Palanisamy, Varun" userId="S::804236@pdsb.net::4c2ae3b3-0d92-411a-8203-01caf55aebf6" providerId="AD" clId="Web-{64DB401E-F255-126D-BD7D-5D1083F8AE76}" dt="2023-11-16T23:51:38.201" v="2580" actId="20577"/>
          <ac:spMkLst>
            <pc:docMk/>
            <pc:sldMk cId="1634426742" sldId="263"/>
            <ac:spMk id="65" creationId="{5E7F9BCD-8D46-233A-6384-B28BCDA5787D}"/>
          </ac:spMkLst>
        </pc:spChg>
        <pc:spChg chg="add mod">
          <ac:chgData name="Palanisamy, Varun" userId="S::804236@pdsb.net::4c2ae3b3-0d92-411a-8203-01caf55aebf6" providerId="AD" clId="Web-{64DB401E-F255-126D-BD7D-5D1083F8AE76}" dt="2023-11-16T23:53:46.012" v="2779" actId="20577"/>
          <ac:spMkLst>
            <pc:docMk/>
            <pc:sldMk cId="1634426742" sldId="263"/>
            <ac:spMk id="66" creationId="{ACF032C9-64A3-C277-F7D8-E3BB8A72E12E}"/>
          </ac:spMkLst>
        </pc:spChg>
        <pc:spChg chg="add mod">
          <ac:chgData name="Palanisamy, Varun" userId="S::804236@pdsb.net::4c2ae3b3-0d92-411a-8203-01caf55aebf6" providerId="AD" clId="Web-{64DB401E-F255-126D-BD7D-5D1083F8AE76}" dt="2023-11-16T23:53:28.809" v="2746" actId="1076"/>
          <ac:spMkLst>
            <pc:docMk/>
            <pc:sldMk cId="1634426742" sldId="263"/>
            <ac:spMk id="67" creationId="{94AF64D0-C86B-7B1F-A153-C376ADDC7575}"/>
          </ac:spMkLst>
        </pc:spChg>
        <pc:spChg chg="add mod">
          <ac:chgData name="Palanisamy, Varun" userId="S::804236@pdsb.net::4c2ae3b3-0d92-411a-8203-01caf55aebf6" providerId="AD" clId="Web-{64DB401E-F255-126D-BD7D-5D1083F8AE76}" dt="2023-11-16T23:52:49.934" v="2713" actId="20577"/>
          <ac:spMkLst>
            <pc:docMk/>
            <pc:sldMk cId="1634426742" sldId="263"/>
            <ac:spMk id="68" creationId="{88AE61BA-AD1B-DEE3-EBA0-E915DD487231}"/>
          </ac:spMkLst>
        </pc:spChg>
        <pc:spChg chg="mod">
          <ac:chgData name="Palanisamy, Varun" userId="S::804236@pdsb.net::4c2ae3b3-0d92-411a-8203-01caf55aebf6" providerId="AD" clId="Web-{64DB401E-F255-126D-BD7D-5D1083F8AE76}" dt="2023-11-16T23:55:13.089" v="2781" actId="1076"/>
          <ac:spMkLst>
            <pc:docMk/>
            <pc:sldMk cId="1634426742" sldId="263"/>
            <ac:spMk id="72" creationId="{3D0E9DB6-5CEE-4F89-8C2E-A50B9EF016D5}"/>
          </ac:spMkLst>
        </pc:spChg>
        <pc:spChg chg="add mod">
          <ac:chgData name="Palanisamy, Varun" userId="S::804236@pdsb.net::4c2ae3b3-0d92-411a-8203-01caf55aebf6" providerId="AD" clId="Web-{64DB401E-F255-126D-BD7D-5D1083F8AE76}" dt="2023-11-16T23:56:54.479" v="2807" actId="1076"/>
          <ac:spMkLst>
            <pc:docMk/>
            <pc:sldMk cId="1634426742" sldId="263"/>
            <ac:spMk id="73" creationId="{82DD9C6B-75FD-070D-C9A9-02518DA28B1C}"/>
          </ac:spMkLst>
        </pc:spChg>
        <pc:spChg chg="add mod">
          <ac:chgData name="Palanisamy, Varun" userId="S::804236@pdsb.net::4c2ae3b3-0d92-411a-8203-01caf55aebf6" providerId="AD" clId="Web-{64DB401E-F255-126D-BD7D-5D1083F8AE76}" dt="2023-11-16T23:56:59.744" v="2808" actId="1076"/>
          <ac:spMkLst>
            <pc:docMk/>
            <pc:sldMk cId="1634426742" sldId="263"/>
            <ac:spMk id="74" creationId="{2B80A01C-0882-F648-A228-50E31BCD546E}"/>
          </ac:spMkLst>
        </pc:spChg>
        <pc:spChg chg="add mod">
          <ac:chgData name="Palanisamy, Varun" userId="S::804236@pdsb.net::4c2ae3b3-0d92-411a-8203-01caf55aebf6" providerId="AD" clId="Web-{64DB401E-F255-126D-BD7D-5D1083F8AE76}" dt="2023-11-16T23:57:14.369" v="2818" actId="20577"/>
          <ac:spMkLst>
            <pc:docMk/>
            <pc:sldMk cId="1634426742" sldId="263"/>
            <ac:spMk id="75" creationId="{F9D825B6-6EA5-C9C2-1988-14118570C644}"/>
          </ac:spMkLst>
        </pc:spChg>
        <pc:spChg chg="add mod">
          <ac:chgData name="Palanisamy, Varun" userId="S::804236@pdsb.net::4c2ae3b3-0d92-411a-8203-01caf55aebf6" providerId="AD" clId="Web-{64DB401E-F255-126D-BD7D-5D1083F8AE76}" dt="2023-11-16T23:57:43.978" v="2831" actId="20577"/>
          <ac:spMkLst>
            <pc:docMk/>
            <pc:sldMk cId="1634426742" sldId="263"/>
            <ac:spMk id="76" creationId="{110660DC-FB5A-6173-6780-1052844E593B}"/>
          </ac:spMkLst>
        </pc:spChg>
        <pc:spChg chg="add mod">
          <ac:chgData name="Palanisamy, Varun" userId="S::804236@pdsb.net::4c2ae3b3-0d92-411a-8203-01caf55aebf6" providerId="AD" clId="Web-{64DB401E-F255-126D-BD7D-5D1083F8AE76}" dt="2023-11-16T23:58:01.025" v="2841" actId="20577"/>
          <ac:spMkLst>
            <pc:docMk/>
            <pc:sldMk cId="1634426742" sldId="263"/>
            <ac:spMk id="77" creationId="{F855CAFD-CF0C-16B7-0177-1E551CF475E2}"/>
          </ac:spMkLst>
        </pc:spChg>
        <pc:spChg chg="add mod">
          <ac:chgData name="Palanisamy, Varun" userId="S::804236@pdsb.net::4c2ae3b3-0d92-411a-8203-01caf55aebf6" providerId="AD" clId="Web-{64DB401E-F255-126D-BD7D-5D1083F8AE76}" dt="2023-11-16T23:58:31.712" v="2854" actId="20577"/>
          <ac:spMkLst>
            <pc:docMk/>
            <pc:sldMk cId="1634426742" sldId="263"/>
            <ac:spMk id="78" creationId="{6A169926-8C6C-57C6-E8AB-300501BF602C}"/>
          </ac:spMkLst>
        </pc:spChg>
        <pc:spChg chg="add mod">
          <ac:chgData name="Palanisamy, Varun" userId="S::804236@pdsb.net::4c2ae3b3-0d92-411a-8203-01caf55aebf6" providerId="AD" clId="Web-{64DB401E-F255-126D-BD7D-5D1083F8AE76}" dt="2023-11-16T23:58:50.915" v="2859" actId="20577"/>
          <ac:spMkLst>
            <pc:docMk/>
            <pc:sldMk cId="1634426742" sldId="263"/>
            <ac:spMk id="79" creationId="{9670F97C-EF95-15F5-A5D9-9392C1E15F63}"/>
          </ac:spMkLst>
        </pc:spChg>
        <pc:picChg chg="add mod">
          <ac:chgData name="Palanisamy, Varun" userId="S::804236@pdsb.net::4c2ae3b3-0d92-411a-8203-01caf55aebf6" providerId="AD" clId="Web-{64DB401E-F255-126D-BD7D-5D1083F8AE76}" dt="2023-11-16T23:48:38.140" v="2370" actId="1076"/>
          <ac:picMkLst>
            <pc:docMk/>
            <pc:sldMk cId="1634426742" sldId="263"/>
            <ac:picMk id="34" creationId="{55CB22B4-F45D-F0BA-A69F-F7CB85F36629}"/>
          </ac:picMkLst>
        </pc:picChg>
        <pc:picChg chg="add mod">
          <ac:chgData name="Palanisamy, Varun" userId="S::804236@pdsb.net::4c2ae3b3-0d92-411a-8203-01caf55aebf6" providerId="AD" clId="Web-{64DB401E-F255-126D-BD7D-5D1083F8AE76}" dt="2023-11-16T23:48:50.937" v="2375" actId="1076"/>
          <ac:picMkLst>
            <pc:docMk/>
            <pc:sldMk cId="1634426742" sldId="263"/>
            <ac:picMk id="54" creationId="{6EEAD890-3599-71FD-0B5B-171486B49EA0}"/>
          </ac:picMkLst>
        </pc:picChg>
        <pc:picChg chg="add del mod">
          <ac:chgData name="Palanisamy, Varun" userId="S::804236@pdsb.net::4c2ae3b3-0d92-411a-8203-01caf55aebf6" providerId="AD" clId="Web-{64DB401E-F255-126D-BD7D-5D1083F8AE76}" dt="2023-11-16T23:49:35.827" v="2432"/>
          <ac:picMkLst>
            <pc:docMk/>
            <pc:sldMk cId="1634426742" sldId="263"/>
            <ac:picMk id="56" creationId="{6A9918F7-1846-57FC-F524-0D4491928056}"/>
          </ac:picMkLst>
        </pc:picChg>
        <pc:picChg chg="add mod">
          <ac:chgData name="Palanisamy, Varun" userId="S::804236@pdsb.net::4c2ae3b3-0d92-411a-8203-01caf55aebf6" providerId="AD" clId="Web-{64DB401E-F255-126D-BD7D-5D1083F8AE76}" dt="2023-11-16T23:49:38.921" v="2434" actId="1076"/>
          <ac:picMkLst>
            <pc:docMk/>
            <pc:sldMk cId="1634426742" sldId="263"/>
            <ac:picMk id="57" creationId="{6F2A694F-1749-20B9-B94F-7C9A7D8C63D5}"/>
          </ac:picMkLst>
        </pc:picChg>
        <pc:picChg chg="add mod">
          <ac:chgData name="Palanisamy, Varun" userId="S::804236@pdsb.net::4c2ae3b3-0d92-411a-8203-01caf55aebf6" providerId="AD" clId="Web-{64DB401E-F255-126D-BD7D-5D1083F8AE76}" dt="2023-11-16T23:50:26.608" v="2476" actId="1076"/>
          <ac:picMkLst>
            <pc:docMk/>
            <pc:sldMk cId="1634426742" sldId="263"/>
            <ac:picMk id="59" creationId="{E8A43DBD-5992-F6AC-C818-5AB2C694D34F}"/>
          </ac:picMkLst>
        </pc:picChg>
        <pc:picChg chg="add mod">
          <ac:chgData name="Palanisamy, Varun" userId="S::804236@pdsb.net::4c2ae3b3-0d92-411a-8203-01caf55aebf6" providerId="AD" clId="Web-{64DB401E-F255-126D-BD7D-5D1083F8AE76}" dt="2023-11-16T23:50:49.076" v="2506" actId="1076"/>
          <ac:picMkLst>
            <pc:docMk/>
            <pc:sldMk cId="1634426742" sldId="263"/>
            <ac:picMk id="62" creationId="{F1D6FF73-BFD7-BCC3-6FC7-D99C3A07C1D8}"/>
          </ac:picMkLst>
        </pc:picChg>
        <pc:picChg chg="add mod">
          <ac:chgData name="Palanisamy, Varun" userId="S::804236@pdsb.net::4c2ae3b3-0d92-411a-8203-01caf55aebf6" providerId="AD" clId="Web-{64DB401E-F255-126D-BD7D-5D1083F8AE76}" dt="2023-11-16T23:51:15.185" v="2546" actId="1076"/>
          <ac:picMkLst>
            <pc:docMk/>
            <pc:sldMk cId="1634426742" sldId="263"/>
            <ac:picMk id="63" creationId="{FEFFF0AF-1384-D1F0-E295-F68B77A57D29}"/>
          </ac:picMkLst>
        </pc:picChg>
        <pc:picChg chg="add del">
          <ac:chgData name="Palanisamy, Varun" userId="S::804236@pdsb.net::4c2ae3b3-0d92-411a-8203-01caf55aebf6" providerId="AD" clId="Web-{64DB401E-F255-126D-BD7D-5D1083F8AE76}" dt="2023-11-16T23:51:18.310" v="2548"/>
          <ac:picMkLst>
            <pc:docMk/>
            <pc:sldMk cId="1634426742" sldId="263"/>
            <ac:picMk id="64" creationId="{6AE658ED-A893-32CF-BBF0-08D358669D28}"/>
          </ac:picMkLst>
        </pc:picChg>
        <pc:picChg chg="add mod">
          <ac:chgData name="Palanisamy, Varun" userId="S::804236@pdsb.net::4c2ae3b3-0d92-411a-8203-01caf55aebf6" providerId="AD" clId="Web-{64DB401E-F255-126D-BD7D-5D1083F8AE76}" dt="2023-11-16T23:51:46.216" v="2587" actId="1076"/>
          <ac:picMkLst>
            <pc:docMk/>
            <pc:sldMk cId="1634426742" sldId="263"/>
            <ac:picMk id="69" creationId="{405B932D-821D-C4E2-966A-F4E92C393F0F}"/>
          </ac:picMkLst>
        </pc:picChg>
        <pc:picChg chg="add mod">
          <ac:chgData name="Palanisamy, Varun" userId="S::804236@pdsb.net::4c2ae3b3-0d92-411a-8203-01caf55aebf6" providerId="AD" clId="Web-{64DB401E-F255-126D-BD7D-5D1083F8AE76}" dt="2023-11-16T23:53:08.356" v="2718" actId="1076"/>
          <ac:picMkLst>
            <pc:docMk/>
            <pc:sldMk cId="1634426742" sldId="263"/>
            <ac:picMk id="70" creationId="{8DFCF0B4-49E5-808E-FC68-5D6936F04D61}"/>
          </ac:picMkLst>
        </pc:picChg>
        <pc:picChg chg="add mod">
          <ac:chgData name="Palanisamy, Varun" userId="S::804236@pdsb.net::4c2ae3b3-0d92-411a-8203-01caf55aebf6" providerId="AD" clId="Web-{64DB401E-F255-126D-BD7D-5D1083F8AE76}" dt="2023-11-16T23:53:32.825" v="2748" actId="1076"/>
          <ac:picMkLst>
            <pc:docMk/>
            <pc:sldMk cId="1634426742" sldId="263"/>
            <ac:picMk id="71" creationId="{BE668C6D-C83C-638E-6352-F3F9806E1EB3}"/>
          </ac:picMkLst>
        </pc:picChg>
      </pc:sldChg>
      <pc:sldChg chg="new">
        <pc:chgData name="Palanisamy, Varun" userId="S::804236@pdsb.net::4c2ae3b3-0d92-411a-8203-01caf55aebf6" providerId="AD" clId="Web-{64DB401E-F255-126D-BD7D-5D1083F8AE76}" dt="2023-11-16T22:41:28.088" v="188"/>
        <pc:sldMkLst>
          <pc:docMk/>
          <pc:sldMk cId="1554941924" sldId="265"/>
        </pc:sldMkLst>
      </pc:sldChg>
      <pc:sldChg chg="addSp delSp modSp new">
        <pc:chgData name="Palanisamy, Varun" userId="S::804236@pdsb.net::4c2ae3b3-0d92-411a-8203-01caf55aebf6" providerId="AD" clId="Web-{64DB401E-F255-126D-BD7D-5D1083F8AE76}" dt="2023-11-16T22:49:14.365" v="431" actId="20577"/>
        <pc:sldMkLst>
          <pc:docMk/>
          <pc:sldMk cId="4071293924" sldId="265"/>
        </pc:sldMkLst>
        <pc:spChg chg="add del mod">
          <ac:chgData name="Palanisamy, Varun" userId="S::804236@pdsb.net::4c2ae3b3-0d92-411a-8203-01caf55aebf6" providerId="AD" clId="Web-{64DB401E-F255-126D-BD7D-5D1083F8AE76}" dt="2023-11-16T22:49:14.365" v="431" actId="20577"/>
          <ac:spMkLst>
            <pc:docMk/>
            <pc:sldMk cId="4071293924" sldId="265"/>
            <ac:spMk id="2" creationId="{4DD42B2E-0B51-2409-83FB-0646C6BDE0A9}"/>
          </ac:spMkLst>
        </pc:spChg>
        <pc:spChg chg="del">
          <ac:chgData name="Palanisamy, Varun" userId="S::804236@pdsb.net::4c2ae3b3-0d92-411a-8203-01caf55aebf6" providerId="AD" clId="Web-{64DB401E-F255-126D-BD7D-5D1083F8AE76}" dt="2023-11-16T22:46:24.101" v="256"/>
          <ac:spMkLst>
            <pc:docMk/>
            <pc:sldMk cId="4071293924" sldId="265"/>
            <ac:spMk id="3" creationId="{E82686BA-9F66-FDF4-20A4-1424C4A2A970}"/>
          </ac:spMkLst>
        </pc:spChg>
        <pc:spChg chg="mod">
          <ac:chgData name="Palanisamy, Varun" userId="S::804236@pdsb.net::4c2ae3b3-0d92-411a-8203-01caf55aebf6" providerId="AD" clId="Web-{64DB401E-F255-126D-BD7D-5D1083F8AE76}" dt="2023-11-16T22:48:42.662" v="418" actId="1076"/>
          <ac:spMkLst>
            <pc:docMk/>
            <pc:sldMk cId="4071293924" sldId="265"/>
            <ac:spMk id="5" creationId="{38BAA7D3-8487-322C-FE78-7F94A75A87F4}"/>
          </ac:spMkLst>
        </pc:spChg>
      </pc:sldChg>
      <pc:sldChg chg="addSp modSp">
        <pc:chgData name="Palanisamy, Varun" userId="S::804236@pdsb.net::4c2ae3b3-0d92-411a-8203-01caf55aebf6" providerId="AD" clId="Web-{64DB401E-F255-126D-BD7D-5D1083F8AE76}" dt="2023-11-16T23:09:23.196" v="447"/>
        <pc:sldMkLst>
          <pc:docMk/>
          <pc:sldMk cId="4254574882" sldId="267"/>
        </pc:sldMkLst>
        <pc:spChg chg="add mod">
          <ac:chgData name="Palanisamy, Varun" userId="S::804236@pdsb.net::4c2ae3b3-0d92-411a-8203-01caf55aebf6" providerId="AD" clId="Web-{64DB401E-F255-126D-BD7D-5D1083F8AE76}" dt="2023-11-16T23:06:25.948" v="445" actId="1076"/>
          <ac:spMkLst>
            <pc:docMk/>
            <pc:sldMk cId="4254574882" sldId="267"/>
            <ac:spMk id="3" creationId="{A8596E61-AE8D-E04C-61A9-B6B1656732B9}"/>
          </ac:spMkLst>
        </pc:spChg>
        <pc:spChg chg="add">
          <ac:chgData name="Palanisamy, Varun" userId="S::804236@pdsb.net::4c2ae3b3-0d92-411a-8203-01caf55aebf6" providerId="AD" clId="Web-{64DB401E-F255-126D-BD7D-5D1083F8AE76}" dt="2023-11-16T23:09:09.571" v="446"/>
          <ac:spMkLst>
            <pc:docMk/>
            <pc:sldMk cId="4254574882" sldId="267"/>
            <ac:spMk id="5" creationId="{22E86471-0A39-1139-BB19-1B12602560AA}"/>
          </ac:spMkLst>
        </pc:spChg>
        <pc:spChg chg="add">
          <ac:chgData name="Palanisamy, Varun" userId="S::804236@pdsb.net::4c2ae3b3-0d92-411a-8203-01caf55aebf6" providerId="AD" clId="Web-{64DB401E-F255-126D-BD7D-5D1083F8AE76}" dt="2023-11-16T23:09:23.196" v="447"/>
          <ac:spMkLst>
            <pc:docMk/>
            <pc:sldMk cId="4254574882" sldId="267"/>
            <ac:spMk id="9" creationId="{D9B71592-2F3B-4E31-5B5C-D0F3EF0EAA53}"/>
          </ac:spMkLst>
        </pc:spChg>
      </pc:sldChg>
      <pc:sldChg chg="addSp delSp modSp">
        <pc:chgData name="Palanisamy, Varun" userId="S::804236@pdsb.net::4c2ae3b3-0d92-411a-8203-01caf55aebf6" providerId="AD" clId="Web-{64DB401E-F255-126D-BD7D-5D1083F8AE76}" dt="2023-11-16T23:48:14.953" v="2360"/>
        <pc:sldMkLst>
          <pc:docMk/>
          <pc:sldMk cId="4178484834" sldId="268"/>
        </pc:sldMkLst>
        <pc:spChg chg="add mod">
          <ac:chgData name="Palanisamy, Varun" userId="S::804236@pdsb.net::4c2ae3b3-0d92-411a-8203-01caf55aebf6" providerId="AD" clId="Web-{64DB401E-F255-126D-BD7D-5D1083F8AE76}" dt="2023-11-16T23:22:52.750" v="761" actId="14100"/>
          <ac:spMkLst>
            <pc:docMk/>
            <pc:sldMk cId="4178484834" sldId="268"/>
            <ac:spMk id="3" creationId="{EC34BC25-4E54-FD0B-076F-652B9671EC10}"/>
          </ac:spMkLst>
        </pc:spChg>
        <pc:spChg chg="add del mod">
          <ac:chgData name="Palanisamy, Varun" userId="S::804236@pdsb.net::4c2ae3b3-0d92-411a-8203-01caf55aebf6" providerId="AD" clId="Web-{64DB401E-F255-126D-BD7D-5D1083F8AE76}" dt="2023-11-16T23:20:23.986" v="714"/>
          <ac:spMkLst>
            <pc:docMk/>
            <pc:sldMk cId="4178484834" sldId="268"/>
            <ac:spMk id="23" creationId="{8DA03C16-84F6-A4C8-F9D7-7DE0EF0B0A82}"/>
          </ac:spMkLst>
        </pc:spChg>
        <pc:spChg chg="mod">
          <ac:chgData name="Palanisamy, Varun" userId="S::804236@pdsb.net::4c2ae3b3-0d92-411a-8203-01caf55aebf6" providerId="AD" clId="Web-{64DB401E-F255-126D-BD7D-5D1083F8AE76}" dt="2023-11-16T23:13:25.553" v="490" actId="14100"/>
          <ac:spMkLst>
            <pc:docMk/>
            <pc:sldMk cId="4178484834" sldId="268"/>
            <ac:spMk id="35" creationId="{D891F5D2-ED34-2610-316E-E65B4FC01697}"/>
          </ac:spMkLst>
        </pc:spChg>
        <pc:spChg chg="mod">
          <ac:chgData name="Palanisamy, Varun" userId="S::804236@pdsb.net::4c2ae3b3-0d92-411a-8203-01caf55aebf6" providerId="AD" clId="Web-{64DB401E-F255-126D-BD7D-5D1083F8AE76}" dt="2023-11-16T23:24:05.984" v="822" actId="20577"/>
          <ac:spMkLst>
            <pc:docMk/>
            <pc:sldMk cId="4178484834" sldId="268"/>
            <ac:spMk id="41" creationId="{88B69DB6-F1B8-81F3-B061-BD7595DEE9DA}"/>
          </ac:spMkLst>
        </pc:spChg>
        <pc:spChg chg="add mod">
          <ac:chgData name="Palanisamy, Varun" userId="S::804236@pdsb.net::4c2ae3b3-0d92-411a-8203-01caf55aebf6" providerId="AD" clId="Web-{64DB401E-F255-126D-BD7D-5D1083F8AE76}" dt="2023-11-16T23:15:41.051" v="573" actId="20577"/>
          <ac:spMkLst>
            <pc:docMk/>
            <pc:sldMk cId="4178484834" sldId="268"/>
            <ac:spMk id="42" creationId="{7662B279-7E34-5229-979D-2E9EFC58BD82}"/>
          </ac:spMkLst>
        </pc:spChg>
        <pc:spChg chg="add mod">
          <ac:chgData name="Palanisamy, Varun" userId="S::804236@pdsb.net::4c2ae3b3-0d92-411a-8203-01caf55aebf6" providerId="AD" clId="Web-{64DB401E-F255-126D-BD7D-5D1083F8AE76}" dt="2023-11-16T23:16:39.535" v="601" actId="20577"/>
          <ac:spMkLst>
            <pc:docMk/>
            <pc:sldMk cId="4178484834" sldId="268"/>
            <ac:spMk id="46" creationId="{D65D33BB-877C-A955-A181-7673FCA63F60}"/>
          </ac:spMkLst>
        </pc:spChg>
        <pc:spChg chg="add mod">
          <ac:chgData name="Palanisamy, Varun" userId="S::804236@pdsb.net::4c2ae3b3-0d92-411a-8203-01caf55aebf6" providerId="AD" clId="Web-{64DB401E-F255-126D-BD7D-5D1083F8AE76}" dt="2023-11-16T23:17:28.206" v="635" actId="20577"/>
          <ac:spMkLst>
            <pc:docMk/>
            <pc:sldMk cId="4178484834" sldId="268"/>
            <ac:spMk id="50" creationId="{224571FC-1CEC-F22F-28F3-E1C501296349}"/>
          </ac:spMkLst>
        </pc:spChg>
        <pc:spChg chg="add mod">
          <ac:chgData name="Palanisamy, Varun" userId="S::804236@pdsb.net::4c2ae3b3-0d92-411a-8203-01caf55aebf6" providerId="AD" clId="Web-{64DB401E-F255-126D-BD7D-5D1083F8AE76}" dt="2023-11-16T23:18:46.753" v="682" actId="20577"/>
          <ac:spMkLst>
            <pc:docMk/>
            <pc:sldMk cId="4178484834" sldId="268"/>
            <ac:spMk id="51" creationId="{471968AA-A938-F922-14F2-1527BDF8561C}"/>
          </ac:spMkLst>
        </pc:spChg>
        <pc:spChg chg="add mod">
          <ac:chgData name="Palanisamy, Varun" userId="S::804236@pdsb.net::4c2ae3b3-0d92-411a-8203-01caf55aebf6" providerId="AD" clId="Web-{64DB401E-F255-126D-BD7D-5D1083F8AE76}" dt="2023-11-16T23:22:47.156" v="759" actId="14100"/>
          <ac:spMkLst>
            <pc:docMk/>
            <pc:sldMk cId="4178484834" sldId="268"/>
            <ac:spMk id="52" creationId="{B03C6B7A-0C77-EDAF-CF2C-1D7357BFADDE}"/>
          </ac:spMkLst>
        </pc:spChg>
        <pc:spChg chg="add mod ord">
          <ac:chgData name="Palanisamy, Varun" userId="S::804236@pdsb.net::4c2ae3b3-0d92-411a-8203-01caf55aebf6" providerId="AD" clId="Web-{64DB401E-F255-126D-BD7D-5D1083F8AE76}" dt="2023-11-16T23:22:50.437" v="760" actId="14100"/>
          <ac:spMkLst>
            <pc:docMk/>
            <pc:sldMk cId="4178484834" sldId="268"/>
            <ac:spMk id="53" creationId="{563CC76D-10C6-CA15-2FF1-C9166533B678}"/>
          </ac:spMkLst>
        </pc:spChg>
        <pc:spChg chg="add mod">
          <ac:chgData name="Palanisamy, Varun" userId="S::804236@pdsb.net::4c2ae3b3-0d92-411a-8203-01caf55aebf6" providerId="AD" clId="Web-{64DB401E-F255-126D-BD7D-5D1083F8AE76}" dt="2023-11-16T23:26:32.779" v="828" actId="1076"/>
          <ac:spMkLst>
            <pc:docMk/>
            <pc:sldMk cId="4178484834" sldId="268"/>
            <ac:spMk id="57" creationId="{BC329BF2-CE9C-D005-8DD1-A47D30CDD51C}"/>
          </ac:spMkLst>
        </pc:spChg>
        <pc:spChg chg="add">
          <ac:chgData name="Palanisamy, Varun" userId="S::804236@pdsb.net::4c2ae3b3-0d92-411a-8203-01caf55aebf6" providerId="AD" clId="Web-{64DB401E-F255-126D-BD7D-5D1083F8AE76}" dt="2023-11-16T23:26:23.092" v="825"/>
          <ac:spMkLst>
            <pc:docMk/>
            <pc:sldMk cId="4178484834" sldId="268"/>
            <ac:spMk id="58" creationId="{D315B169-7E74-BF33-CB2D-3DA4D38142F1}"/>
          </ac:spMkLst>
        </pc:spChg>
        <pc:spChg chg="add mod">
          <ac:chgData name="Palanisamy, Varun" userId="S::804236@pdsb.net::4c2ae3b3-0d92-411a-8203-01caf55aebf6" providerId="AD" clId="Web-{64DB401E-F255-126D-BD7D-5D1083F8AE76}" dt="2023-11-16T23:26:54.107" v="838" actId="20577"/>
          <ac:spMkLst>
            <pc:docMk/>
            <pc:sldMk cId="4178484834" sldId="268"/>
            <ac:spMk id="59" creationId="{DBB1AD6E-98F5-092E-2B82-F610A35700C1}"/>
          </ac:spMkLst>
        </pc:spChg>
        <pc:spChg chg="add mod">
          <ac:chgData name="Palanisamy, Varun" userId="S::804236@pdsb.net::4c2ae3b3-0d92-411a-8203-01caf55aebf6" providerId="AD" clId="Web-{64DB401E-F255-126D-BD7D-5D1083F8AE76}" dt="2023-11-16T23:27:00.701" v="840" actId="1076"/>
          <ac:spMkLst>
            <pc:docMk/>
            <pc:sldMk cId="4178484834" sldId="268"/>
            <ac:spMk id="60" creationId="{DF4918D9-1385-C40A-0AB0-A9D8617772DE}"/>
          </ac:spMkLst>
        </pc:spChg>
        <pc:spChg chg="add del">
          <ac:chgData name="Palanisamy, Varun" userId="S::804236@pdsb.net::4c2ae3b3-0d92-411a-8203-01caf55aebf6" providerId="AD" clId="Web-{64DB401E-F255-126D-BD7D-5D1083F8AE76}" dt="2023-11-16T23:27:04.450" v="842"/>
          <ac:spMkLst>
            <pc:docMk/>
            <pc:sldMk cId="4178484834" sldId="268"/>
            <ac:spMk id="61" creationId="{981EBA4F-9D33-A281-EDF0-420885CA82A7}"/>
          </ac:spMkLst>
        </pc:spChg>
        <pc:spChg chg="add mod">
          <ac:chgData name="Palanisamy, Varun" userId="S::804236@pdsb.net::4c2ae3b3-0d92-411a-8203-01caf55aebf6" providerId="AD" clId="Web-{64DB401E-F255-126D-BD7D-5D1083F8AE76}" dt="2023-11-16T23:27:30.091" v="858" actId="20577"/>
          <ac:spMkLst>
            <pc:docMk/>
            <pc:sldMk cId="4178484834" sldId="268"/>
            <ac:spMk id="62" creationId="{928DBB2B-5A18-F2E1-2EEC-479C17662747}"/>
          </ac:spMkLst>
        </pc:spChg>
        <pc:spChg chg="add del mod">
          <ac:chgData name="Palanisamy, Varun" userId="S::804236@pdsb.net::4c2ae3b3-0d92-411a-8203-01caf55aebf6" providerId="AD" clId="Web-{64DB401E-F255-126D-BD7D-5D1083F8AE76}" dt="2023-11-16T23:48:14.953" v="2360"/>
          <ac:spMkLst>
            <pc:docMk/>
            <pc:sldMk cId="4178484834" sldId="268"/>
            <ac:spMk id="66" creationId="{3AE98FA3-6FD5-5159-7CDE-16E0BFF6D21F}"/>
          </ac:spMkLst>
        </pc:spChg>
        <pc:picChg chg="add mod">
          <ac:chgData name="Palanisamy, Varun" userId="S::804236@pdsb.net::4c2ae3b3-0d92-411a-8203-01caf55aebf6" providerId="AD" clId="Web-{64DB401E-F255-126D-BD7D-5D1083F8AE76}" dt="2023-11-16T23:11:49.632" v="475" actId="14100"/>
          <ac:picMkLst>
            <pc:docMk/>
            <pc:sldMk cId="4178484834" sldId="268"/>
            <ac:picMk id="10" creationId="{1B26F4A0-9126-0CE0-1EDC-7268750DDCAD}"/>
          </ac:picMkLst>
        </pc:picChg>
        <pc:picChg chg="mod">
          <ac:chgData name="Palanisamy, Varun" userId="S::804236@pdsb.net::4c2ae3b3-0d92-411a-8203-01caf55aebf6" providerId="AD" clId="Web-{64DB401E-F255-126D-BD7D-5D1083F8AE76}" dt="2023-11-16T23:13:31.006" v="492" actId="1076"/>
          <ac:picMkLst>
            <pc:docMk/>
            <pc:sldMk cId="4178484834" sldId="268"/>
            <ac:picMk id="34" creationId="{5AA08AAA-5B2F-E16C-558A-F97F1D19354E}"/>
          </ac:picMkLst>
        </pc:picChg>
        <pc:picChg chg="add mod">
          <ac:chgData name="Palanisamy, Varun" userId="S::804236@pdsb.net::4c2ae3b3-0d92-411a-8203-01caf55aebf6" providerId="AD" clId="Web-{64DB401E-F255-126D-BD7D-5D1083F8AE76}" dt="2023-11-16T23:16:12.692" v="577" actId="1076"/>
          <ac:picMkLst>
            <pc:docMk/>
            <pc:sldMk cId="4178484834" sldId="268"/>
            <ac:picMk id="47" creationId="{E22E2778-1543-5666-89A3-F360E7F00FC8}"/>
          </ac:picMkLst>
        </pc:picChg>
        <pc:picChg chg="add mod">
          <ac:chgData name="Palanisamy, Varun" userId="S::804236@pdsb.net::4c2ae3b3-0d92-411a-8203-01caf55aebf6" providerId="AD" clId="Web-{64DB401E-F255-126D-BD7D-5D1083F8AE76}" dt="2023-11-16T23:16:49.723" v="603" actId="1076"/>
          <ac:picMkLst>
            <pc:docMk/>
            <pc:sldMk cId="4178484834" sldId="268"/>
            <ac:picMk id="48" creationId="{5938BBEE-2817-80F2-44E2-94D7A3B8CBA6}"/>
          </ac:picMkLst>
        </pc:picChg>
        <pc:picChg chg="add mod">
          <ac:chgData name="Palanisamy, Varun" userId="S::804236@pdsb.net::4c2ae3b3-0d92-411a-8203-01caf55aebf6" providerId="AD" clId="Web-{64DB401E-F255-126D-BD7D-5D1083F8AE76}" dt="2023-11-16T23:17:32.269" v="636" actId="1076"/>
          <ac:picMkLst>
            <pc:docMk/>
            <pc:sldMk cId="4178484834" sldId="268"/>
            <ac:picMk id="49" creationId="{FA32F3B4-B764-3B1B-C188-165CB13935FB}"/>
          </ac:picMkLst>
        </pc:picChg>
        <pc:picChg chg="add del mod">
          <ac:chgData name="Palanisamy, Varun" userId="S::804236@pdsb.net::4c2ae3b3-0d92-411a-8203-01caf55aebf6" providerId="AD" clId="Web-{64DB401E-F255-126D-BD7D-5D1083F8AE76}" dt="2023-11-16T23:21:50.454" v="746"/>
          <ac:picMkLst>
            <pc:docMk/>
            <pc:sldMk cId="4178484834" sldId="268"/>
            <ac:picMk id="54" creationId="{1A2BBD13-9C9F-DF68-ADBC-6170CDF9C300}"/>
          </ac:picMkLst>
        </pc:picChg>
        <pc:picChg chg="add del mod">
          <ac:chgData name="Palanisamy, Varun" userId="S::804236@pdsb.net::4c2ae3b3-0d92-411a-8203-01caf55aebf6" providerId="AD" clId="Web-{64DB401E-F255-126D-BD7D-5D1083F8AE76}" dt="2023-11-16T23:22:29.735" v="756" actId="1076"/>
          <ac:picMkLst>
            <pc:docMk/>
            <pc:sldMk cId="4178484834" sldId="268"/>
            <ac:picMk id="55" creationId="{3A8DAEBA-F1D2-9208-7796-25E8A066A7B8}"/>
          </ac:picMkLst>
        </pc:picChg>
        <pc:picChg chg="add del mod">
          <ac:chgData name="Palanisamy, Varun" userId="S::804236@pdsb.net::4c2ae3b3-0d92-411a-8203-01caf55aebf6" providerId="AD" clId="Web-{64DB401E-F255-126D-BD7D-5D1083F8AE76}" dt="2023-11-16T23:27:37.294" v="861"/>
          <ac:picMkLst>
            <pc:docMk/>
            <pc:sldMk cId="4178484834" sldId="268"/>
            <ac:picMk id="63" creationId="{06D6C706-9FED-8A5C-D65A-D3086F595E29}"/>
          </ac:picMkLst>
        </pc:picChg>
        <pc:picChg chg="add del mod">
          <ac:chgData name="Palanisamy, Varun" userId="S::804236@pdsb.net::4c2ae3b3-0d92-411a-8203-01caf55aebf6" providerId="AD" clId="Web-{64DB401E-F255-126D-BD7D-5D1083F8AE76}" dt="2023-11-16T23:47:11.594" v="2329"/>
          <ac:picMkLst>
            <pc:docMk/>
            <pc:sldMk cId="4178484834" sldId="268"/>
            <ac:picMk id="64" creationId="{EB7268A5-13E5-39EC-1144-AFCB2995B5C8}"/>
          </ac:picMkLst>
        </pc:picChg>
        <pc:picChg chg="add del mod">
          <ac:chgData name="Palanisamy, Varun" userId="S::804236@pdsb.net::4c2ae3b3-0d92-411a-8203-01caf55aebf6" providerId="AD" clId="Web-{64DB401E-F255-126D-BD7D-5D1083F8AE76}" dt="2023-11-16T23:48:12.812" v="2359"/>
          <ac:picMkLst>
            <pc:docMk/>
            <pc:sldMk cId="4178484834" sldId="268"/>
            <ac:picMk id="65" creationId="{D243413D-61C0-2212-0FC0-12A7151ACCF8}"/>
          </ac:picMkLst>
        </pc:picChg>
        <pc:picChg chg="add del mod">
          <ac:chgData name="Palanisamy, Varun" userId="S::804236@pdsb.net::4c2ae3b3-0d92-411a-8203-01caf55aebf6" providerId="AD" clId="Web-{64DB401E-F255-126D-BD7D-5D1083F8AE76}" dt="2023-11-16T23:48:10.937" v="2358"/>
          <ac:picMkLst>
            <pc:docMk/>
            <pc:sldMk cId="4178484834" sldId="268"/>
            <ac:picMk id="67" creationId="{1371AECA-CD51-89E3-7634-4E6161646B39}"/>
          </ac:picMkLst>
        </pc:picChg>
      </pc:sldChg>
      <pc:sldChg chg="addSp modSp new">
        <pc:chgData name="Palanisamy, Varun" userId="S::804236@pdsb.net::4c2ae3b3-0d92-411a-8203-01caf55aebf6" providerId="AD" clId="Web-{64DB401E-F255-126D-BD7D-5D1083F8AE76}" dt="2023-11-16T23:46:48.594" v="2326" actId="20577"/>
        <pc:sldMkLst>
          <pc:docMk/>
          <pc:sldMk cId="3664556779" sldId="272"/>
        </pc:sldMkLst>
        <pc:spChg chg="add mod">
          <ac:chgData name="Palanisamy, Varun" userId="S::804236@pdsb.net::4c2ae3b3-0d92-411a-8203-01caf55aebf6" providerId="AD" clId="Web-{64DB401E-F255-126D-BD7D-5D1083F8AE76}" dt="2023-11-16T23:43:23.534" v="2243" actId="20577"/>
          <ac:spMkLst>
            <pc:docMk/>
            <pc:sldMk cId="3664556779" sldId="272"/>
            <ac:spMk id="2" creationId="{A58A13ED-FF59-FB27-F446-22EF270100F6}"/>
          </ac:spMkLst>
        </pc:spChg>
        <pc:spChg chg="add mod">
          <ac:chgData name="Palanisamy, Varun" userId="S::804236@pdsb.net::4c2ae3b3-0d92-411a-8203-01caf55aebf6" providerId="AD" clId="Web-{64DB401E-F255-126D-BD7D-5D1083F8AE76}" dt="2023-11-16T23:46:48.594" v="2326" actId="20577"/>
          <ac:spMkLst>
            <pc:docMk/>
            <pc:sldMk cId="3664556779" sldId="272"/>
            <ac:spMk id="3" creationId="{D1537812-088D-68B9-EE03-D667433A783C}"/>
          </ac:spMkLst>
        </pc:spChg>
      </pc:sldChg>
    </pc:docChg>
  </pc:docChgLst>
  <pc:docChgLst>
    <pc:chgData name="Wadekar, Rutwik" userId="S::1061737@pdsb.net::55e6a446-208c-4529-864d-3d7e7a9bcf1b" providerId="AD" clId="Web-{E2EEB00E-E0A2-4551-A31C-7371F882A162}"/>
    <pc:docChg chg="modSld">
      <pc:chgData name="Wadekar, Rutwik" userId="S::1061737@pdsb.net::55e6a446-208c-4529-864d-3d7e7a9bcf1b" providerId="AD" clId="Web-{E2EEB00E-E0A2-4551-A31C-7371F882A162}" dt="2023-11-16T22:01:09.195" v="1" actId="20577"/>
      <pc:docMkLst>
        <pc:docMk/>
      </pc:docMkLst>
      <pc:sldChg chg="modSp">
        <pc:chgData name="Wadekar, Rutwik" userId="S::1061737@pdsb.net::55e6a446-208c-4529-864d-3d7e7a9bcf1b" providerId="AD" clId="Web-{E2EEB00E-E0A2-4551-A31C-7371F882A162}" dt="2023-11-16T22:01:09.195" v="1" actId="20577"/>
        <pc:sldMkLst>
          <pc:docMk/>
          <pc:sldMk cId="3225349745" sldId="258"/>
        </pc:sldMkLst>
        <pc:spChg chg="mod">
          <ac:chgData name="Wadekar, Rutwik" userId="S::1061737@pdsb.net::55e6a446-208c-4529-864d-3d7e7a9bcf1b" providerId="AD" clId="Web-{E2EEB00E-E0A2-4551-A31C-7371F882A162}" dt="2023-11-16T22:01:09.195" v="1" actId="20577"/>
          <ac:spMkLst>
            <pc:docMk/>
            <pc:sldMk cId="3225349745" sldId="258"/>
            <ac:spMk id="4" creationId="{7637E1B1-6994-451D-9934-D61BA764DCAC}"/>
          </ac:spMkLst>
        </pc:spChg>
      </pc:sldChg>
    </pc:docChg>
  </pc:docChgLst>
  <pc:docChgLst>
    <pc:chgData name="Abid, Haris" userId="96e7facf-5a87-4da5-b021-910993cbf1a6" providerId="ADAL" clId="{889EEDE0-9DD6-4B27-BA1C-D8BB3090A8CE}"/>
    <pc:docChg chg="undo custSel addSld delSld modSld sldOrd modShowInfo">
      <pc:chgData name="Abid, Haris" userId="96e7facf-5a87-4da5-b021-910993cbf1a6" providerId="ADAL" clId="{889EEDE0-9DD6-4B27-BA1C-D8BB3090A8CE}" dt="2023-11-17T02:57:52.686" v="2095" actId="1076"/>
      <pc:docMkLst>
        <pc:docMk/>
      </pc:docMkLst>
      <pc:sldChg chg="addSp delSp modSp mod modTransition modAnim">
        <pc:chgData name="Abid, Haris" userId="96e7facf-5a87-4da5-b021-910993cbf1a6" providerId="ADAL" clId="{889EEDE0-9DD6-4B27-BA1C-D8BB3090A8CE}" dt="2023-11-17T02:57:52.686" v="2095" actId="1076"/>
        <pc:sldMkLst>
          <pc:docMk/>
          <pc:sldMk cId="3661085090" sldId="256"/>
        </pc:sldMkLst>
        <pc:spChg chg="del mod">
          <ac:chgData name="Abid, Haris" userId="96e7facf-5a87-4da5-b021-910993cbf1a6" providerId="ADAL" clId="{889EEDE0-9DD6-4B27-BA1C-D8BB3090A8CE}" dt="2023-11-16T21:54:13.794" v="1" actId="478"/>
          <ac:spMkLst>
            <pc:docMk/>
            <pc:sldMk cId="3661085090" sldId="256"/>
            <ac:spMk id="2" creationId="{E136A25C-9D3D-4509-9C70-048A37758CD9}"/>
          </ac:spMkLst>
        </pc:spChg>
        <pc:spChg chg="del mod">
          <ac:chgData name="Abid, Haris" userId="96e7facf-5a87-4da5-b021-910993cbf1a6" providerId="ADAL" clId="{889EEDE0-9DD6-4B27-BA1C-D8BB3090A8CE}" dt="2023-11-16T21:54:15.790" v="2" actId="478"/>
          <ac:spMkLst>
            <pc:docMk/>
            <pc:sldMk cId="3661085090" sldId="256"/>
            <ac:spMk id="3" creationId="{C9AC7387-A4AC-456D-BF92-BAAE8803CD74}"/>
          </ac:spMkLst>
        </pc:spChg>
        <pc:spChg chg="add mod">
          <ac:chgData name="Abid, Haris" userId="96e7facf-5a87-4da5-b021-910993cbf1a6" providerId="ADAL" clId="{889EEDE0-9DD6-4B27-BA1C-D8BB3090A8CE}" dt="2023-11-17T02:57:52.686" v="2095" actId="1076"/>
          <ac:spMkLst>
            <pc:docMk/>
            <pc:sldMk cId="3661085090" sldId="256"/>
            <ac:spMk id="4" creationId="{574DE46F-CC38-4268-BA92-2895F77BD76B}"/>
          </ac:spMkLst>
        </pc:spChg>
        <pc:picChg chg="add mod">
          <ac:chgData name="Abid, Haris" userId="96e7facf-5a87-4da5-b021-910993cbf1a6" providerId="ADAL" clId="{889EEDE0-9DD6-4B27-BA1C-D8BB3090A8CE}" dt="2023-11-16T21:56:08.764" v="9" actId="571"/>
          <ac:picMkLst>
            <pc:docMk/>
            <pc:sldMk cId="3661085090" sldId="256"/>
            <ac:picMk id="5" creationId="{8699D17A-01AD-43EE-9348-A1E7162CC1D6}"/>
          </ac:picMkLst>
        </pc:picChg>
        <pc:picChg chg="add mod">
          <ac:chgData name="Abid, Haris" userId="96e7facf-5a87-4da5-b021-910993cbf1a6" providerId="ADAL" clId="{889EEDE0-9DD6-4B27-BA1C-D8BB3090A8CE}" dt="2023-11-16T21:57:38.816" v="25"/>
          <ac:picMkLst>
            <pc:docMk/>
            <pc:sldMk cId="3661085090" sldId="256"/>
            <ac:picMk id="6" creationId="{1A53B4D0-EAE2-4CA0-BCFB-FC026B710961}"/>
          </ac:picMkLst>
        </pc:picChg>
        <pc:picChg chg="add del mod">
          <ac:chgData name="Abid, Haris" userId="96e7facf-5a87-4da5-b021-910993cbf1a6" providerId="ADAL" clId="{889EEDE0-9DD6-4B27-BA1C-D8BB3090A8CE}" dt="2023-11-16T21:57:41.612" v="27" actId="478"/>
          <ac:picMkLst>
            <pc:docMk/>
            <pc:sldMk cId="3661085090" sldId="256"/>
            <ac:picMk id="1026" creationId="{3B35E415-0377-4AC9-9408-1FC9275185E5}"/>
          </ac:picMkLst>
        </pc:picChg>
      </pc:sldChg>
      <pc:sldChg chg="addSp delSp modSp add mod modTransition modAnim">
        <pc:chgData name="Abid, Haris" userId="96e7facf-5a87-4da5-b021-910993cbf1a6" providerId="ADAL" clId="{889EEDE0-9DD6-4B27-BA1C-D8BB3090A8CE}" dt="2023-11-16T22:16:08.409" v="423"/>
        <pc:sldMkLst>
          <pc:docMk/>
          <pc:sldMk cId="350316839" sldId="257"/>
        </pc:sldMkLst>
        <pc:spChg chg="add mod">
          <ac:chgData name="Abid, Haris" userId="96e7facf-5a87-4da5-b021-910993cbf1a6" providerId="ADAL" clId="{889EEDE0-9DD6-4B27-BA1C-D8BB3090A8CE}" dt="2023-11-16T22:14:54.362" v="417"/>
          <ac:spMkLst>
            <pc:docMk/>
            <pc:sldMk cId="350316839" sldId="257"/>
            <ac:spMk id="4" creationId="{17547D45-8C75-4F7C-B051-34974B9B3F0C}"/>
          </ac:spMkLst>
        </pc:spChg>
        <pc:picChg chg="add del">
          <ac:chgData name="Abid, Haris" userId="96e7facf-5a87-4da5-b021-910993cbf1a6" providerId="ADAL" clId="{889EEDE0-9DD6-4B27-BA1C-D8BB3090A8CE}" dt="2023-11-16T22:05:43.707" v="189" actId="22"/>
          <ac:picMkLst>
            <pc:docMk/>
            <pc:sldMk cId="350316839" sldId="257"/>
            <ac:picMk id="3" creationId="{50B31C1B-4263-4AD9-940C-DFF71428A2BB}"/>
          </ac:picMkLst>
        </pc:picChg>
      </pc:sldChg>
      <pc:sldChg chg="addSp delSp modSp add mod modAnim">
        <pc:chgData name="Abid, Haris" userId="96e7facf-5a87-4da5-b021-910993cbf1a6" providerId="ADAL" clId="{889EEDE0-9DD6-4B27-BA1C-D8BB3090A8CE}" dt="2023-11-16T23:56:12.144" v="2007" actId="2085"/>
        <pc:sldMkLst>
          <pc:docMk/>
          <pc:sldMk cId="2391510236" sldId="258"/>
        </pc:sldMkLst>
        <pc:spChg chg="add del">
          <ac:chgData name="Abid, Haris" userId="96e7facf-5a87-4da5-b021-910993cbf1a6" providerId="ADAL" clId="{889EEDE0-9DD6-4B27-BA1C-D8BB3090A8CE}" dt="2023-11-16T22:07:54.813" v="236" actId="11529"/>
          <ac:spMkLst>
            <pc:docMk/>
            <pc:sldMk cId="2391510236" sldId="258"/>
            <ac:spMk id="2" creationId="{32990E33-008E-452B-9181-2C40C6B44B39}"/>
          </ac:spMkLst>
        </pc:spChg>
        <pc:spChg chg="add mod">
          <ac:chgData name="Abid, Haris" userId="96e7facf-5a87-4da5-b021-910993cbf1a6" providerId="ADAL" clId="{889EEDE0-9DD6-4B27-BA1C-D8BB3090A8CE}" dt="2023-11-16T22:08:24.151" v="243" actId="1076"/>
          <ac:spMkLst>
            <pc:docMk/>
            <pc:sldMk cId="2391510236" sldId="258"/>
            <ac:spMk id="3" creationId="{0D8D4626-599D-441F-B4BF-7B7EEBF2E011}"/>
          </ac:spMkLst>
        </pc:spChg>
        <pc:spChg chg="del mod">
          <ac:chgData name="Abid, Haris" userId="96e7facf-5a87-4da5-b021-910993cbf1a6" providerId="ADAL" clId="{889EEDE0-9DD6-4B27-BA1C-D8BB3090A8CE}" dt="2023-11-16T22:06:51.611" v="231" actId="478"/>
          <ac:spMkLst>
            <pc:docMk/>
            <pc:sldMk cId="2391510236" sldId="258"/>
            <ac:spMk id="4" creationId="{17547D45-8C75-4F7C-B051-34974B9B3F0C}"/>
          </ac:spMkLst>
        </pc:spChg>
        <pc:spChg chg="add mod">
          <ac:chgData name="Abid, Haris" userId="96e7facf-5a87-4da5-b021-910993cbf1a6" providerId="ADAL" clId="{889EEDE0-9DD6-4B27-BA1C-D8BB3090A8CE}" dt="2023-11-16T23:56:12.144" v="2007" actId="2085"/>
          <ac:spMkLst>
            <pc:docMk/>
            <pc:sldMk cId="2391510236" sldId="258"/>
            <ac:spMk id="5" creationId="{3CD21075-64A0-4C7D-8CD5-09AD3DCE7D10}"/>
          </ac:spMkLst>
        </pc:spChg>
        <pc:spChg chg="add del mod">
          <ac:chgData name="Abid, Haris" userId="96e7facf-5a87-4da5-b021-910993cbf1a6" providerId="ADAL" clId="{889EEDE0-9DD6-4B27-BA1C-D8BB3090A8CE}" dt="2023-11-16T23:22:09.973" v="1457" actId="20577"/>
          <ac:spMkLst>
            <pc:docMk/>
            <pc:sldMk cId="2391510236" sldId="258"/>
            <ac:spMk id="6" creationId="{86886F96-78ED-13A0-DA99-AE2F2AC559CA}"/>
          </ac:spMkLst>
        </pc:spChg>
        <pc:spChg chg="add mod">
          <ac:chgData name="Abid, Haris" userId="96e7facf-5a87-4da5-b021-910993cbf1a6" providerId="ADAL" clId="{889EEDE0-9DD6-4B27-BA1C-D8BB3090A8CE}" dt="2023-11-16T23:22:08.165" v="1455" actId="20577"/>
          <ac:spMkLst>
            <pc:docMk/>
            <pc:sldMk cId="2391510236" sldId="258"/>
            <ac:spMk id="7" creationId="{E6D1988B-154A-4D9C-A624-9ACB5C61E9E5}"/>
          </ac:spMkLst>
        </pc:spChg>
        <pc:spChg chg="add del mod">
          <ac:chgData name="Abid, Haris" userId="96e7facf-5a87-4da5-b021-910993cbf1a6" providerId="ADAL" clId="{889EEDE0-9DD6-4B27-BA1C-D8BB3090A8CE}" dt="2023-11-16T22:09:27.700" v="277" actId="478"/>
          <ac:spMkLst>
            <pc:docMk/>
            <pc:sldMk cId="2391510236" sldId="258"/>
            <ac:spMk id="8" creationId="{31A8092F-8230-4900-9FBD-9CF82A2697E5}"/>
          </ac:spMkLst>
        </pc:spChg>
        <pc:spChg chg="mod">
          <ac:chgData name="Abid, Haris" userId="96e7facf-5a87-4da5-b021-910993cbf1a6" providerId="ADAL" clId="{889EEDE0-9DD6-4B27-BA1C-D8BB3090A8CE}" dt="2023-11-16T23:56:08.783" v="2006" actId="2085"/>
          <ac:spMkLst>
            <pc:docMk/>
            <pc:sldMk cId="2391510236" sldId="258"/>
            <ac:spMk id="8" creationId="{4AE3355D-70D8-6E2C-F3F1-1CF0B865ECDE}"/>
          </ac:spMkLst>
        </pc:spChg>
        <pc:picChg chg="del">
          <ac:chgData name="Abid, Haris" userId="96e7facf-5a87-4da5-b021-910993cbf1a6" providerId="ADAL" clId="{889EEDE0-9DD6-4B27-BA1C-D8BB3090A8CE}" dt="2023-11-16T22:25:12.086" v="452" actId="478"/>
          <ac:picMkLst>
            <pc:docMk/>
            <pc:sldMk cId="2391510236" sldId="258"/>
            <ac:picMk id="2" creationId="{DAF1DC74-CEA3-A6C3-C8A1-523A6DE2805B}"/>
          </ac:picMkLst>
        </pc:picChg>
        <pc:picChg chg="del">
          <ac:chgData name="Abid, Haris" userId="96e7facf-5a87-4da5-b021-910993cbf1a6" providerId="ADAL" clId="{889EEDE0-9DD6-4B27-BA1C-D8BB3090A8CE}" dt="2023-11-16T23:16:06.142" v="1302" actId="478"/>
          <ac:picMkLst>
            <pc:docMk/>
            <pc:sldMk cId="2391510236" sldId="258"/>
            <ac:picMk id="4" creationId="{9B3C38DD-B694-2D52-7C2F-804447944CA4}"/>
          </ac:picMkLst>
        </pc:picChg>
        <pc:picChg chg="add mod">
          <ac:chgData name="Abid, Haris" userId="96e7facf-5a87-4da5-b021-910993cbf1a6" providerId="ADAL" clId="{889EEDE0-9DD6-4B27-BA1C-D8BB3090A8CE}" dt="2023-11-16T22:10:53.114" v="346" actId="1076"/>
          <ac:picMkLst>
            <pc:docMk/>
            <pc:sldMk cId="2391510236" sldId="258"/>
            <ac:picMk id="10" creationId="{3A87F363-3C10-417E-BB6C-F2DAED2F1C00}"/>
          </ac:picMkLst>
        </pc:picChg>
        <pc:picChg chg="del">
          <ac:chgData name="Abid, Haris" userId="96e7facf-5a87-4da5-b021-910993cbf1a6" providerId="ADAL" clId="{889EEDE0-9DD6-4B27-BA1C-D8BB3090A8CE}" dt="2023-11-16T22:06:50.275" v="228" actId="478"/>
          <ac:picMkLst>
            <pc:docMk/>
            <pc:sldMk cId="2391510236" sldId="258"/>
            <ac:picMk id="1026" creationId="{3B35E415-0377-4AC9-9408-1FC9275185E5}"/>
          </ac:picMkLst>
        </pc:picChg>
        <pc:picChg chg="add mod">
          <ac:chgData name="Abid, Haris" userId="96e7facf-5a87-4da5-b021-910993cbf1a6" providerId="ADAL" clId="{889EEDE0-9DD6-4B27-BA1C-D8BB3090A8CE}" dt="2023-11-16T22:07:57.447" v="238" actId="1076"/>
          <ac:picMkLst>
            <pc:docMk/>
            <pc:sldMk cId="2391510236" sldId="258"/>
            <ac:picMk id="2050" creationId="{694E78DF-4E0E-4716-9B3C-534D391224FD}"/>
          </ac:picMkLst>
        </pc:picChg>
      </pc:sldChg>
      <pc:sldChg chg="addSp delSp modSp add del mod modTransition modAnim">
        <pc:chgData name="Abid, Haris" userId="96e7facf-5a87-4da5-b021-910993cbf1a6" providerId="ADAL" clId="{889EEDE0-9DD6-4B27-BA1C-D8BB3090A8CE}" dt="2023-11-16T22:05:11.521" v="187" actId="47"/>
        <pc:sldMkLst>
          <pc:docMk/>
          <pc:sldMk cId="3225349745" sldId="258"/>
        </pc:sldMkLst>
        <pc:spChg chg="add del mod">
          <ac:chgData name="Abid, Haris" userId="96e7facf-5a87-4da5-b021-910993cbf1a6" providerId="ADAL" clId="{889EEDE0-9DD6-4B27-BA1C-D8BB3090A8CE}" dt="2023-11-16T22:00:24.993" v="124" actId="478"/>
          <ac:spMkLst>
            <pc:docMk/>
            <pc:sldMk cId="3225349745" sldId="258"/>
            <ac:spMk id="3" creationId="{CD7B1B47-F456-4C68-842C-94700643A1D5}"/>
          </ac:spMkLst>
        </pc:spChg>
        <pc:spChg chg="add mod">
          <ac:chgData name="Abid, Haris" userId="96e7facf-5a87-4da5-b021-910993cbf1a6" providerId="ADAL" clId="{889EEDE0-9DD6-4B27-BA1C-D8BB3090A8CE}" dt="2023-11-16T22:00:49.545" v="144" actId="1076"/>
          <ac:spMkLst>
            <pc:docMk/>
            <pc:sldMk cId="3225349745" sldId="258"/>
            <ac:spMk id="4" creationId="{7637E1B1-6994-451D-9934-D61BA764DCAC}"/>
          </ac:spMkLst>
        </pc:spChg>
        <pc:picChg chg="mod">
          <ac:chgData name="Abid, Haris" userId="96e7facf-5a87-4da5-b021-910993cbf1a6" providerId="ADAL" clId="{889EEDE0-9DD6-4B27-BA1C-D8BB3090A8CE}" dt="2023-11-16T22:00:05.853" v="107" actId="1035"/>
          <ac:picMkLst>
            <pc:docMk/>
            <pc:sldMk cId="3225349745" sldId="258"/>
            <ac:picMk id="1026" creationId="{3B35E415-0377-4AC9-9408-1FC9275185E5}"/>
          </ac:picMkLst>
        </pc:picChg>
      </pc:sldChg>
      <pc:sldChg chg="addSp delSp modSp mod modTransition modAnim">
        <pc:chgData name="Abid, Haris" userId="96e7facf-5a87-4da5-b021-910993cbf1a6" providerId="ADAL" clId="{889EEDE0-9DD6-4B27-BA1C-D8BB3090A8CE}" dt="2023-11-17T00:03:05.046" v="2075" actId="20577"/>
        <pc:sldMkLst>
          <pc:docMk/>
          <pc:sldMk cId="3044681842" sldId="259"/>
        </pc:sldMkLst>
        <pc:spChg chg="mod">
          <ac:chgData name="Abid, Haris" userId="96e7facf-5a87-4da5-b021-910993cbf1a6" providerId="ADAL" clId="{889EEDE0-9DD6-4B27-BA1C-D8BB3090A8CE}" dt="2023-11-16T22:32:56.512" v="618" actId="1076"/>
          <ac:spMkLst>
            <pc:docMk/>
            <pc:sldMk cId="3044681842" sldId="259"/>
            <ac:spMk id="6" creationId="{F2FD4689-8745-02AD-B4BF-82B27D0857BB}"/>
          </ac:spMkLst>
        </pc:spChg>
        <pc:spChg chg="add del">
          <ac:chgData name="Abid, Haris" userId="96e7facf-5a87-4da5-b021-910993cbf1a6" providerId="ADAL" clId="{889EEDE0-9DD6-4B27-BA1C-D8BB3090A8CE}" dt="2023-11-16T22:28:26.026" v="524" actId="11529"/>
          <ac:spMkLst>
            <pc:docMk/>
            <pc:sldMk cId="3044681842" sldId="259"/>
            <ac:spMk id="9" creationId="{6E357EF0-CE62-44D0-8918-F6E71DC70CA6}"/>
          </ac:spMkLst>
        </pc:spChg>
        <pc:spChg chg="add del mod">
          <ac:chgData name="Abid, Haris" userId="96e7facf-5a87-4da5-b021-910993cbf1a6" providerId="ADAL" clId="{889EEDE0-9DD6-4B27-BA1C-D8BB3090A8CE}" dt="2023-11-16T22:28:51.682" v="531" actId="478"/>
          <ac:spMkLst>
            <pc:docMk/>
            <pc:sldMk cId="3044681842" sldId="259"/>
            <ac:spMk id="10" creationId="{32E297B7-53CA-438D-95C8-D21F55BF8118}"/>
          </ac:spMkLst>
        </pc:spChg>
        <pc:spChg chg="del mod">
          <ac:chgData name="Abid, Haris" userId="96e7facf-5a87-4da5-b021-910993cbf1a6" providerId="ADAL" clId="{889EEDE0-9DD6-4B27-BA1C-D8BB3090A8CE}" dt="2023-11-16T23:38:17.549" v="1663" actId="478"/>
          <ac:spMkLst>
            <pc:docMk/>
            <pc:sldMk cId="3044681842" sldId="259"/>
            <ac:spMk id="10" creationId="{AB69D6E6-B254-08BF-9A2F-F223DF02E6DF}"/>
          </ac:spMkLst>
        </pc:spChg>
        <pc:spChg chg="add mod">
          <ac:chgData name="Abid, Haris" userId="96e7facf-5a87-4da5-b021-910993cbf1a6" providerId="ADAL" clId="{889EEDE0-9DD6-4B27-BA1C-D8BB3090A8CE}" dt="2023-11-16T22:42:29.971" v="782" actId="2085"/>
          <ac:spMkLst>
            <pc:docMk/>
            <pc:sldMk cId="3044681842" sldId="259"/>
            <ac:spMk id="11" creationId="{9787C978-2E24-4FD3-9453-2E4D2BD4EC45}"/>
          </ac:spMkLst>
        </pc:spChg>
        <pc:spChg chg="add mod">
          <ac:chgData name="Abid, Haris" userId="96e7facf-5a87-4da5-b021-910993cbf1a6" providerId="ADAL" clId="{889EEDE0-9DD6-4B27-BA1C-D8BB3090A8CE}" dt="2023-11-16T22:51:39.029" v="868"/>
          <ac:spMkLst>
            <pc:docMk/>
            <pc:sldMk cId="3044681842" sldId="259"/>
            <ac:spMk id="16" creationId="{7C55B228-2B12-43C6-9AFA-3603209FB90F}"/>
          </ac:spMkLst>
        </pc:spChg>
        <pc:spChg chg="add mod">
          <ac:chgData name="Abid, Haris" userId="96e7facf-5a87-4da5-b021-910993cbf1a6" providerId="ADAL" clId="{889EEDE0-9DD6-4B27-BA1C-D8BB3090A8CE}" dt="2023-11-16T22:42:21.538" v="780" actId="207"/>
          <ac:spMkLst>
            <pc:docMk/>
            <pc:sldMk cId="3044681842" sldId="259"/>
            <ac:spMk id="17" creationId="{1DF9C372-FD08-4409-91A7-735AEC007F53}"/>
          </ac:spMkLst>
        </pc:spChg>
        <pc:spChg chg="add mod">
          <ac:chgData name="Abid, Haris" userId="96e7facf-5a87-4da5-b021-910993cbf1a6" providerId="ADAL" clId="{889EEDE0-9DD6-4B27-BA1C-D8BB3090A8CE}" dt="2023-11-16T22:42:24.236" v="781" actId="207"/>
          <ac:spMkLst>
            <pc:docMk/>
            <pc:sldMk cId="3044681842" sldId="259"/>
            <ac:spMk id="18" creationId="{69ED11B1-C986-4109-BF7E-941454925800}"/>
          </ac:spMkLst>
        </pc:spChg>
        <pc:spChg chg="add mod">
          <ac:chgData name="Abid, Haris" userId="96e7facf-5a87-4da5-b021-910993cbf1a6" providerId="ADAL" clId="{889EEDE0-9DD6-4B27-BA1C-D8BB3090A8CE}" dt="2023-11-17T00:03:05.046" v="2075" actId="20577"/>
          <ac:spMkLst>
            <pc:docMk/>
            <pc:sldMk cId="3044681842" sldId="259"/>
            <ac:spMk id="19" creationId="{D4BC7FE2-015A-406F-9A6C-47F66CBB4000}"/>
          </ac:spMkLst>
        </pc:spChg>
        <pc:spChg chg="del mod">
          <ac:chgData name="Abid, Haris" userId="96e7facf-5a87-4da5-b021-910993cbf1a6" providerId="ADAL" clId="{889EEDE0-9DD6-4B27-BA1C-D8BB3090A8CE}" dt="2023-11-16T23:38:22.096" v="1666" actId="478"/>
          <ac:spMkLst>
            <pc:docMk/>
            <pc:sldMk cId="3044681842" sldId="259"/>
            <ac:spMk id="20" creationId="{A97BB44C-01B1-51AF-0A87-50EF068B833F}"/>
          </ac:spMkLst>
        </pc:spChg>
        <pc:picChg chg="mod">
          <ac:chgData name="Abid, Haris" userId="96e7facf-5a87-4da5-b021-910993cbf1a6" providerId="ADAL" clId="{889EEDE0-9DD6-4B27-BA1C-D8BB3090A8CE}" dt="2023-11-16T23:01:32.420" v="921" actId="1076"/>
          <ac:picMkLst>
            <pc:docMk/>
            <pc:sldMk cId="3044681842" sldId="259"/>
            <ac:picMk id="2" creationId="{E3786952-B6DC-7190-476B-DF65041DDB59}"/>
          </ac:picMkLst>
        </pc:picChg>
        <pc:picChg chg="add del mod">
          <ac:chgData name="Abid, Haris" userId="96e7facf-5a87-4da5-b021-910993cbf1a6" providerId="ADAL" clId="{889EEDE0-9DD6-4B27-BA1C-D8BB3090A8CE}" dt="2023-11-16T22:28:46.954" v="529" actId="14100"/>
          <ac:picMkLst>
            <pc:docMk/>
            <pc:sldMk cId="3044681842" sldId="259"/>
            <ac:picMk id="4" creationId="{F2F2705D-C10F-1891-E526-EB1AA6BF2167}"/>
          </ac:picMkLst>
        </pc:picChg>
        <pc:picChg chg="del">
          <ac:chgData name="Abid, Haris" userId="96e7facf-5a87-4da5-b021-910993cbf1a6" providerId="ADAL" clId="{889EEDE0-9DD6-4B27-BA1C-D8BB3090A8CE}" dt="2023-11-16T23:19:16.895" v="1422" actId="478"/>
          <ac:picMkLst>
            <pc:docMk/>
            <pc:sldMk cId="3044681842" sldId="259"/>
            <ac:picMk id="5" creationId="{DD667DBB-79AC-84FA-DB90-FAA7D65EA4D0}"/>
          </ac:picMkLst>
        </pc:picChg>
        <pc:picChg chg="mod">
          <ac:chgData name="Abid, Haris" userId="96e7facf-5a87-4da5-b021-910993cbf1a6" providerId="ADAL" clId="{889EEDE0-9DD6-4B27-BA1C-D8BB3090A8CE}" dt="2023-11-16T22:51:49.123" v="870" actId="1076"/>
          <ac:picMkLst>
            <pc:docMk/>
            <pc:sldMk cId="3044681842" sldId="259"/>
            <ac:picMk id="7" creationId="{8F7D4D3C-57BE-23CA-F515-EA7AB3C02EA4}"/>
          </ac:picMkLst>
        </pc:picChg>
        <pc:picChg chg="add del mod">
          <ac:chgData name="Abid, Haris" userId="96e7facf-5a87-4da5-b021-910993cbf1a6" providerId="ADAL" clId="{889EEDE0-9DD6-4B27-BA1C-D8BB3090A8CE}" dt="2023-11-16T22:28:05.662" v="521"/>
          <ac:picMkLst>
            <pc:docMk/>
            <pc:sldMk cId="3044681842" sldId="259"/>
            <ac:picMk id="8" creationId="{A5A6D048-4DA2-479D-9789-7F3884A937F1}"/>
          </ac:picMkLst>
        </pc:picChg>
        <pc:picChg chg="del mod">
          <ac:chgData name="Abid, Haris" userId="96e7facf-5a87-4da5-b021-910993cbf1a6" providerId="ADAL" clId="{889EEDE0-9DD6-4B27-BA1C-D8BB3090A8CE}" dt="2023-11-16T23:38:16.321" v="1662" actId="478"/>
          <ac:picMkLst>
            <pc:docMk/>
            <pc:sldMk cId="3044681842" sldId="259"/>
            <ac:picMk id="9" creationId="{073068E0-8CD3-B249-6C48-73267B8C3AE2}"/>
          </ac:picMkLst>
        </pc:picChg>
        <pc:picChg chg="del">
          <ac:chgData name="Abid, Haris" userId="96e7facf-5a87-4da5-b021-910993cbf1a6" providerId="ADAL" clId="{889EEDE0-9DD6-4B27-BA1C-D8BB3090A8CE}" dt="2023-11-16T23:38:19.878" v="1664" actId="478"/>
          <ac:picMkLst>
            <pc:docMk/>
            <pc:sldMk cId="3044681842" sldId="259"/>
            <ac:picMk id="12" creationId="{7E48D43D-7547-755B-FA51-39C14F040F13}"/>
          </ac:picMkLst>
        </pc:picChg>
        <pc:picChg chg="add mod">
          <ac:chgData name="Abid, Haris" userId="96e7facf-5a87-4da5-b021-910993cbf1a6" providerId="ADAL" clId="{889EEDE0-9DD6-4B27-BA1C-D8BB3090A8CE}" dt="2023-11-16T23:38:45.207" v="1667"/>
          <ac:picMkLst>
            <pc:docMk/>
            <pc:sldMk cId="3044681842" sldId="259"/>
            <ac:picMk id="13" creationId="{6189A4EB-1C47-4979-B246-AD83F6D1C3D5}"/>
          </ac:picMkLst>
        </pc:picChg>
        <pc:picChg chg="add mod">
          <ac:chgData name="Abid, Haris" userId="96e7facf-5a87-4da5-b021-910993cbf1a6" providerId="ADAL" clId="{889EEDE0-9DD6-4B27-BA1C-D8BB3090A8CE}" dt="2023-11-16T23:32:45.168" v="1626"/>
          <ac:picMkLst>
            <pc:docMk/>
            <pc:sldMk cId="3044681842" sldId="259"/>
            <ac:picMk id="14" creationId="{5ECBCE82-5556-40F8-A4FD-DE5A1B0F184B}"/>
          </ac:picMkLst>
        </pc:picChg>
        <pc:picChg chg="add mod">
          <ac:chgData name="Abid, Haris" userId="96e7facf-5a87-4da5-b021-910993cbf1a6" providerId="ADAL" clId="{889EEDE0-9DD6-4B27-BA1C-D8BB3090A8CE}" dt="2023-11-16T23:23:58.737" v="1469"/>
          <ac:picMkLst>
            <pc:docMk/>
            <pc:sldMk cId="3044681842" sldId="259"/>
            <ac:picMk id="15" creationId="{5C404EBE-4D9C-4CAB-BD3F-4CFB80548987}"/>
          </ac:picMkLst>
        </pc:picChg>
        <pc:picChg chg="mod">
          <ac:chgData name="Abid, Haris" userId="96e7facf-5a87-4da5-b021-910993cbf1a6" providerId="ADAL" clId="{889EEDE0-9DD6-4B27-BA1C-D8BB3090A8CE}" dt="2023-11-16T23:00:48.942" v="908" actId="1076"/>
          <ac:picMkLst>
            <pc:docMk/>
            <pc:sldMk cId="3044681842" sldId="259"/>
            <ac:picMk id="1026" creationId="{0C209835-AE05-3154-4D6C-5D509FAF5DED}"/>
          </ac:picMkLst>
        </pc:picChg>
      </pc:sldChg>
      <pc:sldChg chg="new del">
        <pc:chgData name="Abid, Haris" userId="96e7facf-5a87-4da5-b021-910993cbf1a6" providerId="ADAL" clId="{889EEDE0-9DD6-4B27-BA1C-D8BB3090A8CE}" dt="2023-11-16T22:09:37.431" v="279" actId="680"/>
        <pc:sldMkLst>
          <pc:docMk/>
          <pc:sldMk cId="1544064779" sldId="260"/>
        </pc:sldMkLst>
      </pc:sldChg>
      <pc:sldChg chg="addSp delSp modSp add mod modTransition setBg delAnim modAnim">
        <pc:chgData name="Abid, Haris" userId="96e7facf-5a87-4da5-b021-910993cbf1a6" providerId="ADAL" clId="{889EEDE0-9DD6-4B27-BA1C-D8BB3090A8CE}" dt="2023-11-17T00:00:21.158" v="2055"/>
        <pc:sldMkLst>
          <pc:docMk/>
          <pc:sldMk cId="2353620277" sldId="260"/>
        </pc:sldMkLst>
        <pc:spChg chg="del">
          <ac:chgData name="Abid, Haris" userId="96e7facf-5a87-4da5-b021-910993cbf1a6" providerId="ADAL" clId="{889EEDE0-9DD6-4B27-BA1C-D8BB3090A8CE}" dt="2023-11-16T22:11:18.018" v="350" actId="478"/>
          <ac:spMkLst>
            <pc:docMk/>
            <pc:sldMk cId="2353620277" sldId="260"/>
            <ac:spMk id="3" creationId="{0D8D4626-599D-441F-B4BF-7B7EEBF2E011}"/>
          </ac:spMkLst>
        </pc:spChg>
        <pc:spChg chg="del">
          <ac:chgData name="Abid, Haris" userId="96e7facf-5a87-4da5-b021-910993cbf1a6" providerId="ADAL" clId="{889EEDE0-9DD6-4B27-BA1C-D8BB3090A8CE}" dt="2023-11-16T22:11:17.491" v="349" actId="478"/>
          <ac:spMkLst>
            <pc:docMk/>
            <pc:sldMk cId="2353620277" sldId="260"/>
            <ac:spMk id="5" creationId="{3CD21075-64A0-4C7D-8CD5-09AD3DCE7D10}"/>
          </ac:spMkLst>
        </pc:spChg>
        <pc:spChg chg="del mod">
          <ac:chgData name="Abid, Haris" userId="96e7facf-5a87-4da5-b021-910993cbf1a6" providerId="ADAL" clId="{889EEDE0-9DD6-4B27-BA1C-D8BB3090A8CE}" dt="2023-11-16T23:58:05.806" v="2041" actId="478"/>
          <ac:spMkLst>
            <pc:docMk/>
            <pc:sldMk cId="2353620277" sldId="260"/>
            <ac:spMk id="7" creationId="{E6D1988B-154A-4D9C-A624-9ACB5C61E9E5}"/>
          </ac:spMkLst>
        </pc:spChg>
        <pc:spChg chg="add mod">
          <ac:chgData name="Abid, Haris" userId="96e7facf-5a87-4da5-b021-910993cbf1a6" providerId="ADAL" clId="{889EEDE0-9DD6-4B27-BA1C-D8BB3090A8CE}" dt="2023-11-16T23:58:04.039" v="2040" actId="1076"/>
          <ac:spMkLst>
            <pc:docMk/>
            <pc:sldMk cId="2353620277" sldId="260"/>
            <ac:spMk id="8" creationId="{E075A773-0B25-4658-A81B-4AE1CDDAE49C}"/>
          </ac:spMkLst>
        </pc:spChg>
        <pc:spChg chg="add mod">
          <ac:chgData name="Abid, Haris" userId="96e7facf-5a87-4da5-b021-910993cbf1a6" providerId="ADAL" clId="{889EEDE0-9DD6-4B27-BA1C-D8BB3090A8CE}" dt="2023-11-16T23:57:51.176" v="2037" actId="1076"/>
          <ac:spMkLst>
            <pc:docMk/>
            <pc:sldMk cId="2353620277" sldId="260"/>
            <ac:spMk id="9" creationId="{0FBF06EC-CFD2-4317-93B0-FD9D29386ECF}"/>
          </ac:spMkLst>
        </pc:spChg>
        <pc:spChg chg="add del mod">
          <ac:chgData name="Abid, Haris" userId="96e7facf-5a87-4da5-b021-910993cbf1a6" providerId="ADAL" clId="{889EEDE0-9DD6-4B27-BA1C-D8BB3090A8CE}" dt="2023-11-16T22:11:55.781" v="393" actId="478"/>
          <ac:spMkLst>
            <pc:docMk/>
            <pc:sldMk cId="2353620277" sldId="260"/>
            <ac:spMk id="9" creationId="{E7D6D012-B989-424A-8264-F41EE57E6161}"/>
          </ac:spMkLst>
        </pc:spChg>
        <pc:spChg chg="add del mod">
          <ac:chgData name="Abid, Haris" userId="96e7facf-5a87-4da5-b021-910993cbf1a6" providerId="ADAL" clId="{889EEDE0-9DD6-4B27-BA1C-D8BB3090A8CE}" dt="2023-11-16T23:36:14.961" v="1637" actId="478"/>
          <ac:spMkLst>
            <pc:docMk/>
            <pc:sldMk cId="2353620277" sldId="260"/>
            <ac:spMk id="11" creationId="{4DE4AB45-E01C-494C-A441-835CAD719E0F}"/>
          </ac:spMkLst>
        </pc:spChg>
        <pc:spChg chg="add mod">
          <ac:chgData name="Abid, Haris" userId="96e7facf-5a87-4da5-b021-910993cbf1a6" providerId="ADAL" clId="{889EEDE0-9DD6-4B27-BA1C-D8BB3090A8CE}" dt="2023-11-16T23:57:53.427" v="2038" actId="1076"/>
          <ac:spMkLst>
            <pc:docMk/>
            <pc:sldMk cId="2353620277" sldId="260"/>
            <ac:spMk id="12" creationId="{7A7E59B8-9C4B-4151-88DA-F19C05EF4681}"/>
          </ac:spMkLst>
        </pc:spChg>
        <pc:picChg chg="del mod">
          <ac:chgData name="Abid, Haris" userId="96e7facf-5a87-4da5-b021-910993cbf1a6" providerId="ADAL" clId="{889EEDE0-9DD6-4B27-BA1C-D8BB3090A8CE}" dt="2023-11-16T23:58:06.285" v="2042" actId="478"/>
          <ac:picMkLst>
            <pc:docMk/>
            <pc:sldMk cId="2353620277" sldId="260"/>
            <ac:picMk id="10" creationId="{3A87F363-3C10-417E-BB6C-F2DAED2F1C00}"/>
          </ac:picMkLst>
        </pc:picChg>
        <pc:picChg chg="mod">
          <ac:chgData name="Abid, Haris" userId="96e7facf-5a87-4da5-b021-910993cbf1a6" providerId="ADAL" clId="{889EEDE0-9DD6-4B27-BA1C-D8BB3090A8CE}" dt="2023-11-16T22:12:35.797" v="402" actId="1076"/>
          <ac:picMkLst>
            <pc:docMk/>
            <pc:sldMk cId="2353620277" sldId="260"/>
            <ac:picMk id="2050" creationId="{694E78DF-4E0E-4716-9B3C-534D391224FD}"/>
          </ac:picMkLst>
        </pc:picChg>
      </pc:sldChg>
      <pc:sldChg chg="addSp delSp modSp mod">
        <pc:chgData name="Abid, Haris" userId="96e7facf-5a87-4da5-b021-910993cbf1a6" providerId="ADAL" clId="{889EEDE0-9DD6-4B27-BA1C-D8BB3090A8CE}" dt="2023-11-16T23:00:22.385" v="896" actId="20577"/>
        <pc:sldMkLst>
          <pc:docMk/>
          <pc:sldMk cId="1392272797" sldId="261"/>
        </pc:sldMkLst>
        <pc:spChg chg="add mod">
          <ac:chgData name="Abid, Haris" userId="96e7facf-5a87-4da5-b021-910993cbf1a6" providerId="ADAL" clId="{889EEDE0-9DD6-4B27-BA1C-D8BB3090A8CE}" dt="2023-11-16T22:59:54.958" v="891" actId="1076"/>
          <ac:spMkLst>
            <pc:docMk/>
            <pc:sldMk cId="1392272797" sldId="261"/>
            <ac:spMk id="8" creationId="{78323063-5FAF-4E55-B5C0-122E82FBBC12}"/>
          </ac:spMkLst>
        </pc:spChg>
        <pc:spChg chg="add del mod">
          <ac:chgData name="Abid, Haris" userId="96e7facf-5a87-4da5-b021-910993cbf1a6" providerId="ADAL" clId="{889EEDE0-9DD6-4B27-BA1C-D8BB3090A8CE}" dt="2023-11-16T22:59:51.036" v="890"/>
          <ac:spMkLst>
            <pc:docMk/>
            <pc:sldMk cId="1392272797" sldId="261"/>
            <ac:spMk id="9" creationId="{F996FB3F-47D7-4EDF-8B86-70C55065A117}"/>
          </ac:spMkLst>
        </pc:spChg>
        <pc:spChg chg="del">
          <ac:chgData name="Abid, Haris" userId="96e7facf-5a87-4da5-b021-910993cbf1a6" providerId="ADAL" clId="{889EEDE0-9DD6-4B27-BA1C-D8BB3090A8CE}" dt="2023-11-16T22:59:48.001" v="887" actId="478"/>
          <ac:spMkLst>
            <pc:docMk/>
            <pc:sldMk cId="1392272797" sldId="261"/>
            <ac:spMk id="15" creationId="{A70D4295-F2D0-8C2E-C64D-9FA3B508085A}"/>
          </ac:spMkLst>
        </pc:spChg>
        <pc:spChg chg="mod">
          <ac:chgData name="Abid, Haris" userId="96e7facf-5a87-4da5-b021-910993cbf1a6" providerId="ADAL" clId="{889EEDE0-9DD6-4B27-BA1C-D8BB3090A8CE}" dt="2023-11-16T23:00:22.385" v="896" actId="20577"/>
          <ac:spMkLst>
            <pc:docMk/>
            <pc:sldMk cId="1392272797" sldId="261"/>
            <ac:spMk id="20" creationId="{C09A3948-3B82-0F24-4BC2-5DEFACA58351}"/>
          </ac:spMkLst>
        </pc:spChg>
      </pc:sldChg>
      <pc:sldChg chg="addSp delSp modSp mod modTransition modAnim">
        <pc:chgData name="Abid, Haris" userId="96e7facf-5a87-4da5-b021-910993cbf1a6" providerId="ADAL" clId="{889EEDE0-9DD6-4B27-BA1C-D8BB3090A8CE}" dt="2023-11-16T23:59:03.759" v="2047"/>
        <pc:sldMkLst>
          <pc:docMk/>
          <pc:sldMk cId="872297400" sldId="262"/>
        </pc:sldMkLst>
        <pc:spChg chg="mod">
          <ac:chgData name="Abid, Haris" userId="96e7facf-5a87-4da5-b021-910993cbf1a6" providerId="ADAL" clId="{889EEDE0-9DD6-4B27-BA1C-D8BB3090A8CE}" dt="2023-11-16T23:56:26.062" v="2014" actId="1076"/>
          <ac:spMkLst>
            <pc:docMk/>
            <pc:sldMk cId="872297400" sldId="262"/>
            <ac:spMk id="2" creationId="{9AF5A3DF-E933-3A9C-EDC4-40A57A4465B2}"/>
          </ac:spMkLst>
        </pc:spChg>
        <pc:spChg chg="add del">
          <ac:chgData name="Abid, Haris" userId="96e7facf-5a87-4da5-b021-910993cbf1a6" providerId="ADAL" clId="{889EEDE0-9DD6-4B27-BA1C-D8BB3090A8CE}" dt="2023-11-16T22:30:27.097" v="547" actId="478"/>
          <ac:spMkLst>
            <pc:docMk/>
            <pc:sldMk cId="872297400" sldId="262"/>
            <ac:spMk id="3" creationId="{0D8D4626-599D-441F-B4BF-7B7EEBF2E011}"/>
          </ac:spMkLst>
        </pc:spChg>
        <pc:spChg chg="mod">
          <ac:chgData name="Abid, Haris" userId="96e7facf-5a87-4da5-b021-910993cbf1a6" providerId="ADAL" clId="{889EEDE0-9DD6-4B27-BA1C-D8BB3090A8CE}" dt="2023-11-16T23:56:47.401" v="2020" actId="1076"/>
          <ac:spMkLst>
            <pc:docMk/>
            <pc:sldMk cId="872297400" sldId="262"/>
            <ac:spMk id="5" creationId="{3CD21075-64A0-4C7D-8CD5-09AD3DCE7D10}"/>
          </ac:spMkLst>
        </pc:spChg>
        <pc:spChg chg="mod">
          <ac:chgData name="Abid, Haris" userId="96e7facf-5a87-4da5-b021-910993cbf1a6" providerId="ADAL" clId="{889EEDE0-9DD6-4B27-BA1C-D8BB3090A8CE}" dt="2023-11-16T23:22:19.122" v="1462" actId="20577"/>
          <ac:spMkLst>
            <pc:docMk/>
            <pc:sldMk cId="872297400" sldId="262"/>
            <ac:spMk id="7" creationId="{E6D1988B-154A-4D9C-A624-9ACB5C61E9E5}"/>
          </ac:spMkLst>
        </pc:spChg>
        <pc:spChg chg="mod">
          <ac:chgData name="Abid, Haris" userId="96e7facf-5a87-4da5-b021-910993cbf1a6" providerId="ADAL" clId="{889EEDE0-9DD6-4B27-BA1C-D8BB3090A8CE}" dt="2023-11-16T23:56:40.770" v="2019" actId="1076"/>
          <ac:spMkLst>
            <pc:docMk/>
            <pc:sldMk cId="872297400" sldId="262"/>
            <ac:spMk id="11" creationId="{1130A23F-AC0B-854F-F046-FF4080F28AA8}"/>
          </ac:spMkLst>
        </pc:spChg>
        <pc:picChg chg="mod">
          <ac:chgData name="Abid, Haris" userId="96e7facf-5a87-4da5-b021-910993cbf1a6" providerId="ADAL" clId="{889EEDE0-9DD6-4B27-BA1C-D8BB3090A8CE}" dt="2023-11-16T23:56:39.267" v="2018" actId="1076"/>
          <ac:picMkLst>
            <pc:docMk/>
            <pc:sldMk cId="872297400" sldId="262"/>
            <ac:picMk id="9" creationId="{AAFCF5F3-A7CA-DA03-0E5D-C6566689E3A2}"/>
          </ac:picMkLst>
        </pc:picChg>
      </pc:sldChg>
      <pc:sldChg chg="addSp delSp modSp add mod modTransition">
        <pc:chgData name="Abid, Haris" userId="96e7facf-5a87-4da5-b021-910993cbf1a6" providerId="ADAL" clId="{889EEDE0-9DD6-4B27-BA1C-D8BB3090A8CE}" dt="2023-11-17T00:03:44.159" v="2076"/>
        <pc:sldMkLst>
          <pc:docMk/>
          <pc:sldMk cId="1634426742" sldId="263"/>
        </pc:sldMkLst>
        <pc:spChg chg="add mod">
          <ac:chgData name="Abid, Haris" userId="96e7facf-5a87-4da5-b021-910993cbf1a6" providerId="ADAL" clId="{889EEDE0-9DD6-4B27-BA1C-D8BB3090A8CE}" dt="2023-11-16T23:55:36.010" v="2000" actId="1076"/>
          <ac:spMkLst>
            <pc:docMk/>
            <pc:sldMk cId="1634426742" sldId="263"/>
            <ac:spMk id="2" creationId="{8F309001-3D13-439F-826F-C853089F97D0}"/>
          </ac:spMkLst>
        </pc:spChg>
        <pc:spChg chg="mod">
          <ac:chgData name="Abid, Haris" userId="96e7facf-5a87-4da5-b021-910993cbf1a6" providerId="ADAL" clId="{889EEDE0-9DD6-4B27-BA1C-D8BB3090A8CE}" dt="2023-11-16T22:42:34.069" v="783" actId="2085"/>
          <ac:spMkLst>
            <pc:docMk/>
            <pc:sldMk cId="1634426742" sldId="263"/>
            <ac:spMk id="11" creationId="{9787C978-2E24-4FD3-9453-2E4D2BD4EC45}"/>
          </ac:spMkLst>
        </pc:spChg>
        <pc:spChg chg="add del mod">
          <ac:chgData name="Abid, Haris" userId="96e7facf-5a87-4da5-b021-910993cbf1a6" providerId="ADAL" clId="{889EEDE0-9DD6-4B27-BA1C-D8BB3090A8CE}" dt="2023-11-16T22:35:58.972" v="702" actId="478"/>
          <ac:spMkLst>
            <pc:docMk/>
            <pc:sldMk cId="1634426742" sldId="263"/>
            <ac:spMk id="12" creationId="{85D46B01-AF9F-4CF5-AC02-D09A898A16BE}"/>
          </ac:spMkLst>
        </pc:spChg>
        <pc:spChg chg="add del">
          <ac:chgData name="Abid, Haris" userId="96e7facf-5a87-4da5-b021-910993cbf1a6" providerId="ADAL" clId="{889EEDE0-9DD6-4B27-BA1C-D8BB3090A8CE}" dt="2023-11-16T22:35:43.951" v="694" actId="478"/>
          <ac:spMkLst>
            <pc:docMk/>
            <pc:sldMk cId="1634426742" sldId="263"/>
            <ac:spMk id="16" creationId="{7C55B228-2B12-43C6-9AFA-3603209FB90F}"/>
          </ac:spMkLst>
        </pc:spChg>
        <pc:spChg chg="mod">
          <ac:chgData name="Abid, Haris" userId="96e7facf-5a87-4da5-b021-910993cbf1a6" providerId="ADAL" clId="{889EEDE0-9DD6-4B27-BA1C-D8BB3090A8CE}" dt="2023-11-16T22:41:53.383" v="777" actId="207"/>
          <ac:spMkLst>
            <pc:docMk/>
            <pc:sldMk cId="1634426742" sldId="263"/>
            <ac:spMk id="17" creationId="{1DF9C372-FD08-4409-91A7-735AEC007F53}"/>
          </ac:spMkLst>
        </pc:spChg>
        <pc:spChg chg="mod">
          <ac:chgData name="Abid, Haris" userId="96e7facf-5a87-4da5-b021-910993cbf1a6" providerId="ADAL" clId="{889EEDE0-9DD6-4B27-BA1C-D8BB3090A8CE}" dt="2023-11-16T22:41:55.432" v="778" actId="207"/>
          <ac:spMkLst>
            <pc:docMk/>
            <pc:sldMk cId="1634426742" sldId="263"/>
            <ac:spMk id="18" creationId="{69ED11B1-C986-4109-BF7E-941454925800}"/>
          </ac:spMkLst>
        </pc:spChg>
        <pc:spChg chg="add mod">
          <ac:chgData name="Abid, Haris" userId="96e7facf-5a87-4da5-b021-910993cbf1a6" providerId="ADAL" clId="{889EEDE0-9DD6-4B27-BA1C-D8BB3090A8CE}" dt="2023-11-16T22:52:17.998" v="875"/>
          <ac:spMkLst>
            <pc:docMk/>
            <pc:sldMk cId="1634426742" sldId="263"/>
            <ac:spMk id="19" creationId="{2861E306-75EC-41C0-B2ED-AD67582E9633}"/>
          </ac:spMkLst>
        </pc:spChg>
        <pc:spChg chg="add mod">
          <ac:chgData name="Abid, Haris" userId="96e7facf-5a87-4da5-b021-910993cbf1a6" providerId="ADAL" clId="{889EEDE0-9DD6-4B27-BA1C-D8BB3090A8CE}" dt="2023-11-16T22:39:21.509" v="753" actId="1076"/>
          <ac:spMkLst>
            <pc:docMk/>
            <pc:sldMk cId="1634426742" sldId="263"/>
            <ac:spMk id="20" creationId="{C68E9924-87A8-418F-8040-33E70FC403A9}"/>
          </ac:spMkLst>
        </pc:spChg>
        <pc:spChg chg="add mod">
          <ac:chgData name="Abid, Haris" userId="96e7facf-5a87-4da5-b021-910993cbf1a6" providerId="ADAL" clId="{889EEDE0-9DD6-4B27-BA1C-D8BB3090A8CE}" dt="2023-11-16T22:43:03.554" v="789" actId="2085"/>
          <ac:spMkLst>
            <pc:docMk/>
            <pc:sldMk cId="1634426742" sldId="263"/>
            <ac:spMk id="21" creationId="{00002B02-094F-42E6-9547-89193B73EEF2}"/>
          </ac:spMkLst>
        </pc:spChg>
        <pc:spChg chg="add del mod">
          <ac:chgData name="Abid, Haris" userId="96e7facf-5a87-4da5-b021-910993cbf1a6" providerId="ADAL" clId="{889EEDE0-9DD6-4B27-BA1C-D8BB3090A8CE}" dt="2023-11-16T23:02:47.265" v="947" actId="478"/>
          <ac:spMkLst>
            <pc:docMk/>
            <pc:sldMk cId="1634426742" sldId="263"/>
            <ac:spMk id="23" creationId="{F35743CC-AD13-4E90-A97B-3FA7FC3C4FA3}"/>
          </ac:spMkLst>
        </pc:spChg>
        <pc:spChg chg="add mod">
          <ac:chgData name="Abid, Haris" userId="96e7facf-5a87-4da5-b021-910993cbf1a6" providerId="ADAL" clId="{889EEDE0-9DD6-4B27-BA1C-D8BB3090A8CE}" dt="2023-11-16T23:02:44.788" v="946" actId="14100"/>
          <ac:spMkLst>
            <pc:docMk/>
            <pc:sldMk cId="1634426742" sldId="263"/>
            <ac:spMk id="24" creationId="{CF222EA9-7FE2-4442-800B-947430EA1451}"/>
          </ac:spMkLst>
        </pc:spChg>
        <pc:spChg chg="add mod">
          <ac:chgData name="Abid, Haris" userId="96e7facf-5a87-4da5-b021-910993cbf1a6" providerId="ADAL" clId="{889EEDE0-9DD6-4B27-BA1C-D8BB3090A8CE}" dt="2023-11-16T23:29:37.444" v="1567"/>
          <ac:spMkLst>
            <pc:docMk/>
            <pc:sldMk cId="1634426742" sldId="263"/>
            <ac:spMk id="25" creationId="{2CCD704E-C38E-41DC-BCB5-E5775C186BEB}"/>
          </ac:spMkLst>
        </pc:spChg>
        <pc:spChg chg="add mod">
          <ac:chgData name="Abid, Haris" userId="96e7facf-5a87-4da5-b021-910993cbf1a6" providerId="ADAL" clId="{889EEDE0-9DD6-4B27-BA1C-D8BB3090A8CE}" dt="2023-11-16T23:03:23.234" v="1054" actId="20577"/>
          <ac:spMkLst>
            <pc:docMk/>
            <pc:sldMk cId="1634426742" sldId="263"/>
            <ac:spMk id="27" creationId="{EBAA7994-C690-4D11-B224-27F1D9B17A5B}"/>
          </ac:spMkLst>
        </pc:spChg>
        <pc:spChg chg="add mod">
          <ac:chgData name="Abid, Haris" userId="96e7facf-5a87-4da5-b021-910993cbf1a6" providerId="ADAL" clId="{889EEDE0-9DD6-4B27-BA1C-D8BB3090A8CE}" dt="2023-11-16T23:04:11.922" v="1075" actId="113"/>
          <ac:spMkLst>
            <pc:docMk/>
            <pc:sldMk cId="1634426742" sldId="263"/>
            <ac:spMk id="28" creationId="{4C15F6A1-2A66-4939-AF47-C3D67CCC6EDC}"/>
          </ac:spMkLst>
        </pc:spChg>
        <pc:spChg chg="add del mod">
          <ac:chgData name="Abid, Haris" userId="96e7facf-5a87-4da5-b021-910993cbf1a6" providerId="ADAL" clId="{889EEDE0-9DD6-4B27-BA1C-D8BB3090A8CE}" dt="2023-11-16T23:29:43.878" v="1576" actId="478"/>
          <ac:spMkLst>
            <pc:docMk/>
            <pc:sldMk cId="1634426742" sldId="263"/>
            <ac:spMk id="29" creationId="{F0B67D1F-5FF2-4677-977A-DAA162A371A7}"/>
          </ac:spMkLst>
        </pc:spChg>
        <pc:spChg chg="add del mod">
          <ac:chgData name="Abid, Haris" userId="96e7facf-5a87-4da5-b021-910993cbf1a6" providerId="ADAL" clId="{889EEDE0-9DD6-4B27-BA1C-D8BB3090A8CE}" dt="2023-11-16T23:29:45.459" v="1579" actId="478"/>
          <ac:spMkLst>
            <pc:docMk/>
            <pc:sldMk cId="1634426742" sldId="263"/>
            <ac:spMk id="30" creationId="{631B1ED1-CF85-4713-B648-EDBE5CC5716F}"/>
          </ac:spMkLst>
        </pc:spChg>
        <pc:spChg chg="del mod">
          <ac:chgData name="Abid, Haris" userId="96e7facf-5a87-4da5-b021-910993cbf1a6" providerId="ADAL" clId="{889EEDE0-9DD6-4B27-BA1C-D8BB3090A8CE}" dt="2023-11-16T23:40:16.643" v="1696" actId="478"/>
          <ac:spMkLst>
            <pc:docMk/>
            <pc:sldMk cId="1634426742" sldId="263"/>
            <ac:spMk id="32" creationId="{7B0E9B08-992C-C6FA-F0EE-8F2FB169CC8F}"/>
          </ac:spMkLst>
        </pc:spChg>
        <pc:spChg chg="mod">
          <ac:chgData name="Abid, Haris" userId="96e7facf-5a87-4da5-b021-910993cbf1a6" providerId="ADAL" clId="{889EEDE0-9DD6-4B27-BA1C-D8BB3090A8CE}" dt="2023-11-16T23:40:19.049" v="1705" actId="20577"/>
          <ac:spMkLst>
            <pc:docMk/>
            <pc:sldMk cId="1634426742" sldId="263"/>
            <ac:spMk id="33" creationId="{2B973835-352E-F830-8439-5FB99A58577F}"/>
          </ac:spMkLst>
        </pc:spChg>
        <pc:spChg chg="del mod">
          <ac:chgData name="Abid, Haris" userId="96e7facf-5a87-4da5-b021-910993cbf1a6" providerId="ADAL" clId="{889EEDE0-9DD6-4B27-BA1C-D8BB3090A8CE}" dt="2023-11-16T23:30:00.783" v="1585" actId="478"/>
          <ac:spMkLst>
            <pc:docMk/>
            <pc:sldMk cId="1634426742" sldId="263"/>
            <ac:spMk id="36" creationId="{538F108A-3FC6-1E93-AAB7-08579749B308}"/>
          </ac:spMkLst>
        </pc:spChg>
        <pc:spChg chg="del mod">
          <ac:chgData name="Abid, Haris" userId="96e7facf-5a87-4da5-b021-910993cbf1a6" providerId="ADAL" clId="{889EEDE0-9DD6-4B27-BA1C-D8BB3090A8CE}" dt="2023-11-16T23:30:01.468" v="1586" actId="478"/>
          <ac:spMkLst>
            <pc:docMk/>
            <pc:sldMk cId="1634426742" sldId="263"/>
            <ac:spMk id="38" creationId="{AC9C7A37-555F-5342-DA21-6E612CC72929}"/>
          </ac:spMkLst>
        </pc:spChg>
        <pc:spChg chg="add del mod">
          <ac:chgData name="Abid, Haris" userId="96e7facf-5a87-4da5-b021-910993cbf1a6" providerId="ADAL" clId="{889EEDE0-9DD6-4B27-BA1C-D8BB3090A8CE}" dt="2023-11-16T23:25:20.259" v="1479" actId="478"/>
          <ac:spMkLst>
            <pc:docMk/>
            <pc:sldMk cId="1634426742" sldId="263"/>
            <ac:spMk id="39" creationId="{97DF15BC-639C-4855-87B7-10C3B8779581}"/>
          </ac:spMkLst>
        </pc:spChg>
        <pc:spChg chg="add del mod">
          <ac:chgData name="Abid, Haris" userId="96e7facf-5a87-4da5-b021-910993cbf1a6" providerId="ADAL" clId="{889EEDE0-9DD6-4B27-BA1C-D8BB3090A8CE}" dt="2023-11-16T23:26:12.608" v="1494" actId="478"/>
          <ac:spMkLst>
            <pc:docMk/>
            <pc:sldMk cId="1634426742" sldId="263"/>
            <ac:spMk id="42" creationId="{646AAC2E-FC47-4619-A4D5-D74983189F8B}"/>
          </ac:spMkLst>
        </pc:spChg>
        <pc:spChg chg="add del mod">
          <ac:chgData name="Abid, Haris" userId="96e7facf-5a87-4da5-b021-910993cbf1a6" providerId="ADAL" clId="{889EEDE0-9DD6-4B27-BA1C-D8BB3090A8CE}" dt="2023-11-16T23:26:12.046" v="1493" actId="478"/>
          <ac:spMkLst>
            <pc:docMk/>
            <pc:sldMk cId="1634426742" sldId="263"/>
            <ac:spMk id="43" creationId="{9DBE4013-B812-4B94-A4F1-B43D23F84F8A}"/>
          </ac:spMkLst>
        </pc:spChg>
        <pc:spChg chg="add del mod">
          <ac:chgData name="Abid, Haris" userId="96e7facf-5a87-4da5-b021-910993cbf1a6" providerId="ADAL" clId="{889EEDE0-9DD6-4B27-BA1C-D8BB3090A8CE}" dt="2023-11-16T23:29:41.149" v="1571" actId="478"/>
          <ac:spMkLst>
            <pc:docMk/>
            <pc:sldMk cId="1634426742" sldId="263"/>
            <ac:spMk id="44" creationId="{8A2935C4-56B1-4D09-8A09-58A6A43C4E21}"/>
          </ac:spMkLst>
        </pc:spChg>
        <pc:spChg chg="add del mod">
          <ac:chgData name="Abid, Haris" userId="96e7facf-5a87-4da5-b021-910993cbf1a6" providerId="ADAL" clId="{889EEDE0-9DD6-4B27-BA1C-D8BB3090A8CE}" dt="2023-11-16T23:29:38.977" v="1568" actId="478"/>
          <ac:spMkLst>
            <pc:docMk/>
            <pc:sldMk cId="1634426742" sldId="263"/>
            <ac:spMk id="45" creationId="{7B35374F-F0B2-492E-9647-14F35BF68635}"/>
          </ac:spMkLst>
        </pc:spChg>
        <pc:spChg chg="add del mod">
          <ac:chgData name="Abid, Haris" userId="96e7facf-5a87-4da5-b021-910993cbf1a6" providerId="ADAL" clId="{889EEDE0-9DD6-4B27-BA1C-D8BB3090A8CE}" dt="2023-11-16T23:29:40.576" v="1570" actId="478"/>
          <ac:spMkLst>
            <pc:docMk/>
            <pc:sldMk cId="1634426742" sldId="263"/>
            <ac:spMk id="46" creationId="{56F5A728-9E2E-49F6-A03E-E3746512E051}"/>
          </ac:spMkLst>
        </pc:spChg>
        <pc:spChg chg="add del mod">
          <ac:chgData name="Abid, Haris" userId="96e7facf-5a87-4da5-b021-910993cbf1a6" providerId="ADAL" clId="{889EEDE0-9DD6-4B27-BA1C-D8BB3090A8CE}" dt="2023-11-16T23:26:32.166" v="1501"/>
          <ac:spMkLst>
            <pc:docMk/>
            <pc:sldMk cId="1634426742" sldId="263"/>
            <ac:spMk id="47" creationId="{C90A1AA1-63A1-4D2C-8A84-C420C272F47C}"/>
          </ac:spMkLst>
        </pc:spChg>
        <pc:spChg chg="add del mod">
          <ac:chgData name="Abid, Haris" userId="96e7facf-5a87-4da5-b021-910993cbf1a6" providerId="ADAL" clId="{889EEDE0-9DD6-4B27-BA1C-D8BB3090A8CE}" dt="2023-11-16T23:29:43.321" v="1575" actId="478"/>
          <ac:spMkLst>
            <pc:docMk/>
            <pc:sldMk cId="1634426742" sldId="263"/>
            <ac:spMk id="49" creationId="{F932F0FD-2E5E-4770-8EF3-294B34AA71F8}"/>
          </ac:spMkLst>
        </pc:spChg>
        <pc:spChg chg="add mod">
          <ac:chgData name="Abid, Haris" userId="96e7facf-5a87-4da5-b021-910993cbf1a6" providerId="ADAL" clId="{889EEDE0-9DD6-4B27-BA1C-D8BB3090A8CE}" dt="2023-11-16T23:29:56.976" v="1580"/>
          <ac:spMkLst>
            <pc:docMk/>
            <pc:sldMk cId="1634426742" sldId="263"/>
            <ac:spMk id="51" creationId="{80EDBE13-F416-4404-9075-23E05B65A719}"/>
          </ac:spMkLst>
        </pc:spChg>
        <pc:spChg chg="add mod">
          <ac:chgData name="Abid, Haris" userId="96e7facf-5a87-4da5-b021-910993cbf1a6" providerId="ADAL" clId="{889EEDE0-9DD6-4B27-BA1C-D8BB3090A8CE}" dt="2023-11-17T00:03:44.159" v="2076"/>
          <ac:spMkLst>
            <pc:docMk/>
            <pc:sldMk cId="1634426742" sldId="263"/>
            <ac:spMk id="53" creationId="{5E3EC6CE-E921-4F1A-A66D-8C2CC563F91D}"/>
          </ac:spMkLst>
        </pc:spChg>
        <pc:spChg chg="mod">
          <ac:chgData name="Abid, Haris" userId="96e7facf-5a87-4da5-b021-910993cbf1a6" providerId="ADAL" clId="{889EEDE0-9DD6-4B27-BA1C-D8BB3090A8CE}" dt="2023-11-16T23:54:25.917" v="1946" actId="1076"/>
          <ac:spMkLst>
            <pc:docMk/>
            <pc:sldMk cId="1634426742" sldId="263"/>
            <ac:spMk id="58" creationId="{4A9F7E3F-8635-63BD-88B3-98BB0619613E}"/>
          </ac:spMkLst>
        </pc:spChg>
        <pc:spChg chg="mod">
          <ac:chgData name="Abid, Haris" userId="96e7facf-5a87-4da5-b021-910993cbf1a6" providerId="ADAL" clId="{889EEDE0-9DD6-4B27-BA1C-D8BB3090A8CE}" dt="2023-11-16T23:54:22.898" v="1945" actId="1076"/>
          <ac:spMkLst>
            <pc:docMk/>
            <pc:sldMk cId="1634426742" sldId="263"/>
            <ac:spMk id="60" creationId="{45002E3E-B6FD-489D-E7C7-0A7164A1989C}"/>
          </ac:spMkLst>
        </pc:spChg>
        <pc:spChg chg="mod">
          <ac:chgData name="Abid, Haris" userId="96e7facf-5a87-4da5-b021-910993cbf1a6" providerId="ADAL" clId="{889EEDE0-9DD6-4B27-BA1C-D8BB3090A8CE}" dt="2023-11-16T23:54:20.305" v="1944" actId="20577"/>
          <ac:spMkLst>
            <pc:docMk/>
            <pc:sldMk cId="1634426742" sldId="263"/>
            <ac:spMk id="61" creationId="{215303B1-A981-9A93-A496-C26A2895F0C3}"/>
          </ac:spMkLst>
        </pc:spChg>
        <pc:spChg chg="mod">
          <ac:chgData name="Abid, Haris" userId="96e7facf-5a87-4da5-b021-910993cbf1a6" providerId="ADAL" clId="{889EEDE0-9DD6-4B27-BA1C-D8BB3090A8CE}" dt="2023-11-16T23:54:10.899" v="1940" actId="1076"/>
          <ac:spMkLst>
            <pc:docMk/>
            <pc:sldMk cId="1634426742" sldId="263"/>
            <ac:spMk id="65" creationId="{5E7F9BCD-8D46-233A-6384-B28BCDA5787D}"/>
          </ac:spMkLst>
        </pc:spChg>
        <pc:spChg chg="mod">
          <ac:chgData name="Abid, Haris" userId="96e7facf-5a87-4da5-b021-910993cbf1a6" providerId="ADAL" clId="{889EEDE0-9DD6-4B27-BA1C-D8BB3090A8CE}" dt="2023-11-16T23:54:43.013" v="1976" actId="1076"/>
          <ac:spMkLst>
            <pc:docMk/>
            <pc:sldMk cId="1634426742" sldId="263"/>
            <ac:spMk id="66" creationId="{ACF032C9-64A3-C277-F7D8-E3BB8A72E12E}"/>
          </ac:spMkLst>
        </pc:spChg>
        <pc:spChg chg="mod">
          <ac:chgData name="Abid, Haris" userId="96e7facf-5a87-4da5-b021-910993cbf1a6" providerId="ADAL" clId="{889EEDE0-9DD6-4B27-BA1C-D8BB3090A8CE}" dt="2023-11-16T23:54:45.124" v="1977" actId="1076"/>
          <ac:spMkLst>
            <pc:docMk/>
            <pc:sldMk cId="1634426742" sldId="263"/>
            <ac:spMk id="67" creationId="{94AF64D0-C86B-7B1F-A153-C376ADDC7575}"/>
          </ac:spMkLst>
        </pc:spChg>
        <pc:spChg chg="mod">
          <ac:chgData name="Abid, Haris" userId="96e7facf-5a87-4da5-b021-910993cbf1a6" providerId="ADAL" clId="{889EEDE0-9DD6-4B27-BA1C-D8BB3090A8CE}" dt="2023-11-16T23:54:14.475" v="1941" actId="1076"/>
          <ac:spMkLst>
            <pc:docMk/>
            <pc:sldMk cId="1634426742" sldId="263"/>
            <ac:spMk id="68" creationId="{88AE61BA-AD1B-DEE3-EBA0-E915DD487231}"/>
          </ac:spMkLst>
        </pc:spChg>
        <pc:spChg chg="add mod">
          <ac:chgData name="Abid, Haris" userId="96e7facf-5a87-4da5-b021-910993cbf1a6" providerId="ADAL" clId="{889EEDE0-9DD6-4B27-BA1C-D8BB3090A8CE}" dt="2023-11-16T23:55:29.532" v="1997" actId="1076"/>
          <ac:spMkLst>
            <pc:docMk/>
            <pc:sldMk cId="1634426742" sldId="263"/>
            <ac:spMk id="72" creationId="{3D0E9DB6-5CEE-4F89-8C2E-A50B9EF016D5}"/>
          </ac:spMkLst>
        </pc:spChg>
        <pc:spChg chg="mod">
          <ac:chgData name="Abid, Haris" userId="96e7facf-5a87-4da5-b021-910993cbf1a6" providerId="ADAL" clId="{889EEDE0-9DD6-4B27-BA1C-D8BB3090A8CE}" dt="2023-11-17T00:02:38.285" v="2072" actId="2085"/>
          <ac:spMkLst>
            <pc:docMk/>
            <pc:sldMk cId="1634426742" sldId="263"/>
            <ac:spMk id="73" creationId="{82DD9C6B-75FD-070D-C9A9-02518DA28B1C}"/>
          </ac:spMkLst>
        </pc:spChg>
        <pc:picChg chg="del mod">
          <ac:chgData name="Abid, Haris" userId="96e7facf-5a87-4da5-b021-910993cbf1a6" providerId="ADAL" clId="{889EEDE0-9DD6-4B27-BA1C-D8BB3090A8CE}" dt="2023-11-16T23:01:40.358" v="922" actId="478"/>
          <ac:picMkLst>
            <pc:docMk/>
            <pc:sldMk cId="1634426742" sldId="263"/>
            <ac:picMk id="3" creationId="{C1178299-0429-212B-A53D-1C51A8C33D3F}"/>
          </ac:picMkLst>
        </pc:picChg>
        <pc:picChg chg="mod">
          <ac:chgData name="Abid, Haris" userId="96e7facf-5a87-4da5-b021-910993cbf1a6" providerId="ADAL" clId="{889EEDE0-9DD6-4B27-BA1C-D8BB3090A8CE}" dt="2023-11-16T22:37:53.133" v="734" actId="1076"/>
          <ac:picMkLst>
            <pc:docMk/>
            <pc:sldMk cId="1634426742" sldId="263"/>
            <ac:picMk id="4" creationId="{F2F2705D-C10F-1891-E526-EB1AA6BF2167}"/>
          </ac:picMkLst>
        </pc:picChg>
        <pc:picChg chg="add del mod">
          <ac:chgData name="Abid, Haris" userId="96e7facf-5a87-4da5-b021-910993cbf1a6" providerId="ADAL" clId="{889EEDE0-9DD6-4B27-BA1C-D8BB3090A8CE}" dt="2023-11-16T23:02:47.265" v="947" actId="478"/>
          <ac:picMkLst>
            <pc:docMk/>
            <pc:sldMk cId="1634426742" sldId="263"/>
            <ac:picMk id="8" creationId="{74E47736-C568-460C-97B5-030FE2796677}"/>
          </ac:picMkLst>
        </pc:picChg>
        <pc:picChg chg="del mod">
          <ac:chgData name="Abid, Haris" userId="96e7facf-5a87-4da5-b021-910993cbf1a6" providerId="ADAL" clId="{889EEDE0-9DD6-4B27-BA1C-D8BB3090A8CE}" dt="2023-11-16T23:40:15.569" v="1695" actId="478"/>
          <ac:picMkLst>
            <pc:docMk/>
            <pc:sldMk cId="1634426742" sldId="263"/>
            <ac:picMk id="9" creationId="{602BFA71-D29D-5D72-B08C-B655B8731921}"/>
          </ac:picMkLst>
        </pc:picChg>
        <pc:picChg chg="add mod">
          <ac:chgData name="Abid, Haris" userId="96e7facf-5a87-4da5-b021-910993cbf1a6" providerId="ADAL" clId="{889EEDE0-9DD6-4B27-BA1C-D8BB3090A8CE}" dt="2023-11-16T23:04:19.513" v="1079" actId="1076"/>
          <ac:picMkLst>
            <pc:docMk/>
            <pc:sldMk cId="1634426742" sldId="263"/>
            <ac:picMk id="10" creationId="{01844281-B5AE-484A-AD27-E337FD1CF630}"/>
          </ac:picMkLst>
        </pc:picChg>
        <pc:picChg chg="add del">
          <ac:chgData name="Abid, Haris" userId="96e7facf-5a87-4da5-b021-910993cbf1a6" providerId="ADAL" clId="{889EEDE0-9DD6-4B27-BA1C-D8BB3090A8CE}" dt="2023-11-16T22:35:43.667" v="693" actId="478"/>
          <ac:picMkLst>
            <pc:docMk/>
            <pc:sldMk cId="1634426742" sldId="263"/>
            <ac:picMk id="15" creationId="{5C404EBE-4D9C-4CAB-BD3F-4CFB80548987}"/>
          </ac:picMkLst>
        </pc:picChg>
        <pc:picChg chg="add mod">
          <ac:chgData name="Abid, Haris" userId="96e7facf-5a87-4da5-b021-910993cbf1a6" providerId="ADAL" clId="{889EEDE0-9DD6-4B27-BA1C-D8BB3090A8CE}" dt="2023-11-16T23:01:40.564" v="923"/>
          <ac:picMkLst>
            <pc:docMk/>
            <pc:sldMk cId="1634426742" sldId="263"/>
            <ac:picMk id="22" creationId="{C36252AC-5E1C-49E7-B8F8-6E275BC77F83}"/>
          </ac:picMkLst>
        </pc:picChg>
        <pc:picChg chg="add mod">
          <ac:chgData name="Abid, Haris" userId="96e7facf-5a87-4da5-b021-910993cbf1a6" providerId="ADAL" clId="{889EEDE0-9DD6-4B27-BA1C-D8BB3090A8CE}" dt="2023-11-16T23:04:37.583" v="1087" actId="1076"/>
          <ac:picMkLst>
            <pc:docMk/>
            <pc:sldMk cId="1634426742" sldId="263"/>
            <ac:picMk id="26" creationId="{7009CE4E-A18B-402B-8543-DC62D2CDECD1}"/>
          </ac:picMkLst>
        </pc:picChg>
        <pc:picChg chg="add del mod">
          <ac:chgData name="Abid, Haris" userId="96e7facf-5a87-4da5-b021-910993cbf1a6" providerId="ADAL" clId="{889EEDE0-9DD6-4B27-BA1C-D8BB3090A8CE}" dt="2023-11-16T23:29:44.461" v="1577" actId="478"/>
          <ac:picMkLst>
            <pc:docMk/>
            <pc:sldMk cId="1634426742" sldId="263"/>
            <ac:picMk id="31" creationId="{58278886-16E8-4DF9-860A-4C4137482575}"/>
          </ac:picMkLst>
        </pc:picChg>
        <pc:picChg chg="del mod">
          <ac:chgData name="Abid, Haris" userId="96e7facf-5a87-4da5-b021-910993cbf1a6" providerId="ADAL" clId="{889EEDE0-9DD6-4B27-BA1C-D8BB3090A8CE}" dt="2023-11-16T23:30:01.941" v="1587" actId="478"/>
          <ac:picMkLst>
            <pc:docMk/>
            <pc:sldMk cId="1634426742" sldId="263"/>
            <ac:picMk id="37" creationId="{47D086D2-B36F-15E2-47BF-9AB742932A77}"/>
          </ac:picMkLst>
        </pc:picChg>
        <pc:picChg chg="add del mod">
          <ac:chgData name="Abid, Haris" userId="96e7facf-5a87-4da5-b021-910993cbf1a6" providerId="ADAL" clId="{889EEDE0-9DD6-4B27-BA1C-D8BB3090A8CE}" dt="2023-11-16T23:26:13.351" v="1496" actId="478"/>
          <ac:picMkLst>
            <pc:docMk/>
            <pc:sldMk cId="1634426742" sldId="263"/>
            <ac:picMk id="40" creationId="{515885B7-DC46-4754-AC32-FFD883C0A095}"/>
          </ac:picMkLst>
        </pc:picChg>
        <pc:picChg chg="add del mod">
          <ac:chgData name="Abid, Haris" userId="96e7facf-5a87-4da5-b021-910993cbf1a6" providerId="ADAL" clId="{889EEDE0-9DD6-4B27-BA1C-D8BB3090A8CE}" dt="2023-11-16T23:26:12.991" v="1495" actId="478"/>
          <ac:picMkLst>
            <pc:docMk/>
            <pc:sldMk cId="1634426742" sldId="263"/>
            <ac:picMk id="41" creationId="{55F63591-6E89-4158-9A55-905080D0BEC5}"/>
          </ac:picMkLst>
        </pc:picChg>
        <pc:picChg chg="add del mod">
          <ac:chgData name="Abid, Haris" userId="96e7facf-5a87-4da5-b021-910993cbf1a6" providerId="ADAL" clId="{889EEDE0-9DD6-4B27-BA1C-D8BB3090A8CE}" dt="2023-11-16T23:29:41.786" v="1572" actId="478"/>
          <ac:picMkLst>
            <pc:docMk/>
            <pc:sldMk cId="1634426742" sldId="263"/>
            <ac:picMk id="48" creationId="{CACCCDDE-B9FD-46AB-BF46-5516580518CF}"/>
          </ac:picMkLst>
        </pc:picChg>
        <pc:picChg chg="add mod">
          <ac:chgData name="Abid, Haris" userId="96e7facf-5a87-4da5-b021-910993cbf1a6" providerId="ADAL" clId="{889EEDE0-9DD6-4B27-BA1C-D8BB3090A8CE}" dt="2023-11-16T23:27:10.191" v="1510"/>
          <ac:picMkLst>
            <pc:docMk/>
            <pc:sldMk cId="1634426742" sldId="263"/>
            <ac:picMk id="50" creationId="{4BF36048-527C-41A7-88DA-477A3A788DBB}"/>
          </ac:picMkLst>
        </pc:picChg>
        <pc:picChg chg="add mod">
          <ac:chgData name="Abid, Haris" userId="96e7facf-5a87-4da5-b021-910993cbf1a6" providerId="ADAL" clId="{889EEDE0-9DD6-4B27-BA1C-D8BB3090A8CE}" dt="2023-11-16T23:29:56.976" v="1580"/>
          <ac:picMkLst>
            <pc:docMk/>
            <pc:sldMk cId="1634426742" sldId="263"/>
            <ac:picMk id="52" creationId="{CF1D5DA7-216A-4076-82FF-C5784DAAC5F0}"/>
          </ac:picMkLst>
        </pc:picChg>
      </pc:sldChg>
      <pc:sldChg chg="addSp delSp modSp mod delAnim modAnim">
        <pc:chgData name="Abid, Haris" userId="96e7facf-5a87-4da5-b021-910993cbf1a6" providerId="ADAL" clId="{889EEDE0-9DD6-4B27-BA1C-D8BB3090A8CE}" dt="2023-11-16T23:57:46.214" v="2036" actId="1076"/>
        <pc:sldMkLst>
          <pc:docMk/>
          <pc:sldMk cId="1082871436" sldId="264"/>
        </pc:sldMkLst>
        <pc:spChg chg="mod">
          <ac:chgData name="Abid, Haris" userId="96e7facf-5a87-4da5-b021-910993cbf1a6" providerId="ADAL" clId="{889EEDE0-9DD6-4B27-BA1C-D8BB3090A8CE}" dt="2023-11-16T22:44:09.241" v="804" actId="1076"/>
          <ac:spMkLst>
            <pc:docMk/>
            <pc:sldMk cId="1082871436" sldId="264"/>
            <ac:spMk id="3" creationId="{0D8D4626-599D-441F-B4BF-7B7EEBF2E011}"/>
          </ac:spMkLst>
        </pc:spChg>
        <pc:spChg chg="add del mod">
          <ac:chgData name="Abid, Haris" userId="96e7facf-5a87-4da5-b021-910993cbf1a6" providerId="ADAL" clId="{889EEDE0-9DD6-4B27-BA1C-D8BB3090A8CE}" dt="2023-11-16T23:17:43.974" v="1360" actId="478"/>
          <ac:spMkLst>
            <pc:docMk/>
            <pc:sldMk cId="1082871436" sldId="264"/>
            <ac:spMk id="4" creationId="{C5BEA39F-1798-4530-B4E1-83ACFE375FD1}"/>
          </ac:spMkLst>
        </pc:spChg>
        <pc:spChg chg="mod">
          <ac:chgData name="Abid, Haris" userId="96e7facf-5a87-4da5-b021-910993cbf1a6" providerId="ADAL" clId="{889EEDE0-9DD6-4B27-BA1C-D8BB3090A8CE}" dt="2023-11-16T23:57:30.563" v="2028" actId="1076"/>
          <ac:spMkLst>
            <pc:docMk/>
            <pc:sldMk cId="1082871436" sldId="264"/>
            <ac:spMk id="6" creationId="{86886F96-78ED-13A0-DA99-AE2F2AC559CA}"/>
          </ac:spMkLst>
        </pc:spChg>
        <pc:spChg chg="mod">
          <ac:chgData name="Abid, Haris" userId="96e7facf-5a87-4da5-b021-910993cbf1a6" providerId="ADAL" clId="{889EEDE0-9DD6-4B27-BA1C-D8BB3090A8CE}" dt="2023-11-16T23:22:25.565" v="1465" actId="2711"/>
          <ac:spMkLst>
            <pc:docMk/>
            <pc:sldMk cId="1082871436" sldId="264"/>
            <ac:spMk id="7" creationId="{E6D1988B-154A-4D9C-A624-9ACB5C61E9E5}"/>
          </ac:spMkLst>
        </pc:spChg>
        <pc:spChg chg="mod">
          <ac:chgData name="Abid, Haris" userId="96e7facf-5a87-4da5-b021-910993cbf1a6" providerId="ADAL" clId="{889EEDE0-9DD6-4B27-BA1C-D8BB3090A8CE}" dt="2023-11-16T23:57:43.996" v="2035" actId="1076"/>
          <ac:spMkLst>
            <pc:docMk/>
            <pc:sldMk cId="1082871436" sldId="264"/>
            <ac:spMk id="13" creationId="{8767CAAA-ED24-19EB-AA00-3E8D118925FC}"/>
          </ac:spMkLst>
        </pc:spChg>
        <pc:spChg chg="mod">
          <ac:chgData name="Abid, Haris" userId="96e7facf-5a87-4da5-b021-910993cbf1a6" providerId="ADAL" clId="{889EEDE0-9DD6-4B27-BA1C-D8BB3090A8CE}" dt="2023-11-16T23:57:46.214" v="2036" actId="1076"/>
          <ac:spMkLst>
            <pc:docMk/>
            <pc:sldMk cId="1082871436" sldId="264"/>
            <ac:spMk id="14" creationId="{82DAA6B8-84FB-26B7-D348-0A7CDD4D6CEF}"/>
          </ac:spMkLst>
        </pc:spChg>
        <pc:spChg chg="mod">
          <ac:chgData name="Abid, Haris" userId="96e7facf-5a87-4da5-b021-910993cbf1a6" providerId="ADAL" clId="{889EEDE0-9DD6-4B27-BA1C-D8BB3090A8CE}" dt="2023-11-16T23:57:38.317" v="2031" actId="1076"/>
          <ac:spMkLst>
            <pc:docMk/>
            <pc:sldMk cId="1082871436" sldId="264"/>
            <ac:spMk id="15" creationId="{D358656C-CDF8-57BC-240D-FD4DFB5E39C7}"/>
          </ac:spMkLst>
        </pc:spChg>
        <pc:spChg chg="mod">
          <ac:chgData name="Abid, Haris" userId="96e7facf-5a87-4da5-b021-910993cbf1a6" providerId="ADAL" clId="{889EEDE0-9DD6-4B27-BA1C-D8BB3090A8CE}" dt="2023-11-16T23:57:33.850" v="2029" actId="1076"/>
          <ac:spMkLst>
            <pc:docMk/>
            <pc:sldMk cId="1082871436" sldId="264"/>
            <ac:spMk id="16" creationId="{13B790D7-CE9A-BFC5-EB27-EFFF2606F956}"/>
          </ac:spMkLst>
        </pc:spChg>
        <pc:spChg chg="del mod">
          <ac:chgData name="Abid, Haris" userId="96e7facf-5a87-4da5-b021-910993cbf1a6" providerId="ADAL" clId="{889EEDE0-9DD6-4B27-BA1C-D8BB3090A8CE}" dt="2023-11-16T23:17:00.905" v="1332" actId="478"/>
          <ac:spMkLst>
            <pc:docMk/>
            <pc:sldMk cId="1082871436" sldId="264"/>
            <ac:spMk id="17" creationId="{1A7C8A13-C6E7-E444-EDC1-D6A2824AD546}"/>
          </ac:spMkLst>
        </pc:spChg>
        <pc:spChg chg="add mod">
          <ac:chgData name="Abid, Haris" userId="96e7facf-5a87-4da5-b021-910993cbf1a6" providerId="ADAL" clId="{889EEDE0-9DD6-4B27-BA1C-D8BB3090A8CE}" dt="2023-11-16T23:57:18.061" v="2024" actId="1076"/>
          <ac:spMkLst>
            <pc:docMk/>
            <pc:sldMk cId="1082871436" sldId="264"/>
            <ac:spMk id="18" creationId="{827FD375-D3F1-42C4-96D2-1BB616D4CD7D}"/>
          </ac:spMkLst>
        </pc:spChg>
        <pc:spChg chg="add mod">
          <ac:chgData name="Abid, Haris" userId="96e7facf-5a87-4da5-b021-910993cbf1a6" providerId="ADAL" clId="{889EEDE0-9DD6-4B27-BA1C-D8BB3090A8CE}" dt="2023-11-16T23:57:22.033" v="2026" actId="1076"/>
          <ac:spMkLst>
            <pc:docMk/>
            <pc:sldMk cId="1082871436" sldId="264"/>
            <ac:spMk id="19" creationId="{50ABF967-DB80-4E8C-8390-A571616E8DC0}"/>
          </ac:spMkLst>
        </pc:spChg>
        <pc:spChg chg="add mod">
          <ac:chgData name="Abid, Haris" userId="96e7facf-5a87-4da5-b021-910993cbf1a6" providerId="ADAL" clId="{889EEDE0-9DD6-4B27-BA1C-D8BB3090A8CE}" dt="2023-11-16T23:57:07.345" v="2022" actId="571"/>
          <ac:spMkLst>
            <pc:docMk/>
            <pc:sldMk cId="1082871436" sldId="264"/>
            <ac:spMk id="20" creationId="{67D80BA1-7E49-4FFA-B465-7A3CF346FC2F}"/>
          </ac:spMkLst>
        </pc:spChg>
        <pc:spChg chg="add mod">
          <ac:chgData name="Abid, Haris" userId="96e7facf-5a87-4da5-b021-910993cbf1a6" providerId="ADAL" clId="{889EEDE0-9DD6-4B27-BA1C-D8BB3090A8CE}" dt="2023-11-16T23:57:07.345" v="2022" actId="571"/>
          <ac:spMkLst>
            <pc:docMk/>
            <pc:sldMk cId="1082871436" sldId="264"/>
            <ac:spMk id="25" creationId="{9D247821-F5C6-4C88-BAB0-8165DAD151FD}"/>
          </ac:spMkLst>
        </pc:spChg>
        <pc:spChg chg="add mod">
          <ac:chgData name="Abid, Haris" userId="96e7facf-5a87-4da5-b021-910993cbf1a6" providerId="ADAL" clId="{889EEDE0-9DD6-4B27-BA1C-D8BB3090A8CE}" dt="2023-11-16T23:57:07.345" v="2022" actId="571"/>
          <ac:spMkLst>
            <pc:docMk/>
            <pc:sldMk cId="1082871436" sldId="264"/>
            <ac:spMk id="26" creationId="{C1CCC561-43D9-4A8F-9B4F-60E4476518F0}"/>
          </ac:spMkLst>
        </pc:spChg>
        <pc:spChg chg="add mod">
          <ac:chgData name="Abid, Haris" userId="96e7facf-5a87-4da5-b021-910993cbf1a6" providerId="ADAL" clId="{889EEDE0-9DD6-4B27-BA1C-D8BB3090A8CE}" dt="2023-11-16T23:57:07.345" v="2022" actId="571"/>
          <ac:spMkLst>
            <pc:docMk/>
            <pc:sldMk cId="1082871436" sldId="264"/>
            <ac:spMk id="27" creationId="{39AE2296-8439-4981-9C1D-A4FC6DB60619}"/>
          </ac:spMkLst>
        </pc:spChg>
        <pc:spChg chg="add mod">
          <ac:chgData name="Abid, Haris" userId="96e7facf-5a87-4da5-b021-910993cbf1a6" providerId="ADAL" clId="{889EEDE0-9DD6-4B27-BA1C-D8BB3090A8CE}" dt="2023-11-16T23:57:07.345" v="2022" actId="571"/>
          <ac:spMkLst>
            <pc:docMk/>
            <pc:sldMk cId="1082871436" sldId="264"/>
            <ac:spMk id="28" creationId="{332CED99-03D9-4910-8109-9220AD9DE945}"/>
          </ac:spMkLst>
        </pc:spChg>
        <pc:picChg chg="mod">
          <ac:chgData name="Abid, Haris" userId="96e7facf-5a87-4da5-b021-910993cbf1a6" providerId="ADAL" clId="{889EEDE0-9DD6-4B27-BA1C-D8BB3090A8CE}" dt="2023-11-16T23:57:42.694" v="2034" actId="1076"/>
          <ac:picMkLst>
            <pc:docMk/>
            <pc:sldMk cId="1082871436" sldId="264"/>
            <ac:picMk id="2" creationId="{2ED3F41F-169E-41B5-B8F1-8FFCFE5168FF}"/>
          </ac:picMkLst>
        </pc:picChg>
        <pc:picChg chg="mod">
          <ac:chgData name="Abid, Haris" userId="96e7facf-5a87-4da5-b021-910993cbf1a6" providerId="ADAL" clId="{889EEDE0-9DD6-4B27-BA1C-D8BB3090A8CE}" dt="2023-11-16T23:57:41.578" v="2033" actId="1076"/>
          <ac:picMkLst>
            <pc:docMk/>
            <pc:sldMk cId="1082871436" sldId="264"/>
            <ac:picMk id="9" creationId="{386889A9-2371-AB07-6D63-C01BD14CD509}"/>
          </ac:picMkLst>
        </pc:picChg>
        <pc:picChg chg="mod">
          <ac:chgData name="Abid, Haris" userId="96e7facf-5a87-4da5-b021-910993cbf1a6" providerId="ADAL" clId="{889EEDE0-9DD6-4B27-BA1C-D8BB3090A8CE}" dt="2023-11-16T23:57:39.575" v="2032" actId="1076"/>
          <ac:picMkLst>
            <pc:docMk/>
            <pc:sldMk cId="1082871436" sldId="264"/>
            <ac:picMk id="11" creationId="{A1A0B82C-A8DF-0B64-3CD0-335A938F818D}"/>
          </ac:picMkLst>
        </pc:picChg>
        <pc:picChg chg="mod">
          <ac:chgData name="Abid, Haris" userId="96e7facf-5a87-4da5-b021-910993cbf1a6" providerId="ADAL" clId="{889EEDE0-9DD6-4B27-BA1C-D8BB3090A8CE}" dt="2023-11-16T23:57:36.648" v="2030" actId="1076"/>
          <ac:picMkLst>
            <pc:docMk/>
            <pc:sldMk cId="1082871436" sldId="264"/>
            <ac:picMk id="12" creationId="{ED86BE79-37AC-4C8E-761D-A7ABE6FDF513}"/>
          </ac:picMkLst>
        </pc:picChg>
        <pc:picChg chg="add mod">
          <ac:chgData name="Abid, Haris" userId="96e7facf-5a87-4da5-b021-910993cbf1a6" providerId="ADAL" clId="{889EEDE0-9DD6-4B27-BA1C-D8BB3090A8CE}" dt="2023-11-16T23:57:07.345" v="2022" actId="571"/>
          <ac:picMkLst>
            <pc:docMk/>
            <pc:sldMk cId="1082871436" sldId="264"/>
            <ac:picMk id="21" creationId="{D4190B92-5319-42A6-83F6-F23B7417E2EC}"/>
          </ac:picMkLst>
        </pc:picChg>
        <pc:picChg chg="add mod">
          <ac:chgData name="Abid, Haris" userId="96e7facf-5a87-4da5-b021-910993cbf1a6" providerId="ADAL" clId="{889EEDE0-9DD6-4B27-BA1C-D8BB3090A8CE}" dt="2023-11-16T23:57:07.345" v="2022" actId="571"/>
          <ac:picMkLst>
            <pc:docMk/>
            <pc:sldMk cId="1082871436" sldId="264"/>
            <ac:picMk id="22" creationId="{662DA2DC-2C1B-41B1-8407-5F93D213F7D2}"/>
          </ac:picMkLst>
        </pc:picChg>
        <pc:picChg chg="add mod">
          <ac:chgData name="Abid, Haris" userId="96e7facf-5a87-4da5-b021-910993cbf1a6" providerId="ADAL" clId="{889EEDE0-9DD6-4B27-BA1C-D8BB3090A8CE}" dt="2023-11-16T23:57:07.345" v="2022" actId="571"/>
          <ac:picMkLst>
            <pc:docMk/>
            <pc:sldMk cId="1082871436" sldId="264"/>
            <ac:picMk id="23" creationId="{E0446B10-DE06-4F25-9CF1-179261B66DA8}"/>
          </ac:picMkLst>
        </pc:picChg>
        <pc:picChg chg="add mod">
          <ac:chgData name="Abid, Haris" userId="96e7facf-5a87-4da5-b021-910993cbf1a6" providerId="ADAL" clId="{889EEDE0-9DD6-4B27-BA1C-D8BB3090A8CE}" dt="2023-11-16T23:57:07.345" v="2022" actId="571"/>
          <ac:picMkLst>
            <pc:docMk/>
            <pc:sldMk cId="1082871436" sldId="264"/>
            <ac:picMk id="24" creationId="{6520D3B5-ACC6-4246-B82E-1B9730F00D75}"/>
          </ac:picMkLst>
        </pc:picChg>
      </pc:sldChg>
      <pc:sldChg chg="del">
        <pc:chgData name="Abid, Haris" userId="96e7facf-5a87-4da5-b021-910993cbf1a6" providerId="ADAL" clId="{889EEDE0-9DD6-4B27-BA1C-D8BB3090A8CE}" dt="2023-11-16T23:00:10.326" v="895" actId="47"/>
        <pc:sldMkLst>
          <pc:docMk/>
          <pc:sldMk cId="4071293924" sldId="265"/>
        </pc:sldMkLst>
      </pc:sldChg>
      <pc:sldChg chg="addSp delSp modSp mod">
        <pc:chgData name="Abid, Haris" userId="96e7facf-5a87-4da5-b021-910993cbf1a6" providerId="ADAL" clId="{889EEDE0-9DD6-4B27-BA1C-D8BB3090A8CE}" dt="2023-11-16T23:00:05.741" v="894" actId="1076"/>
        <pc:sldMkLst>
          <pc:docMk/>
          <pc:sldMk cId="3125196386" sldId="266"/>
        </pc:sldMkLst>
        <pc:spChg chg="add mod">
          <ac:chgData name="Abid, Haris" userId="96e7facf-5a87-4da5-b021-910993cbf1a6" providerId="ADAL" clId="{889EEDE0-9DD6-4B27-BA1C-D8BB3090A8CE}" dt="2023-11-16T23:00:05.741" v="894" actId="1076"/>
          <ac:spMkLst>
            <pc:docMk/>
            <pc:sldMk cId="3125196386" sldId="266"/>
            <ac:spMk id="4" creationId="{F70D1138-1C31-4233-90E9-19B6A8595B65}"/>
          </ac:spMkLst>
        </pc:spChg>
        <pc:spChg chg="del">
          <ac:chgData name="Abid, Haris" userId="96e7facf-5a87-4da5-b021-910993cbf1a6" providerId="ADAL" clId="{889EEDE0-9DD6-4B27-BA1C-D8BB3090A8CE}" dt="2023-11-16T22:59:59.085" v="892" actId="478"/>
          <ac:spMkLst>
            <pc:docMk/>
            <pc:sldMk cId="3125196386" sldId="266"/>
            <ac:spMk id="15" creationId="{A70D4295-F2D0-8C2E-C64D-9FA3B508085A}"/>
          </ac:spMkLst>
        </pc:spChg>
      </pc:sldChg>
      <pc:sldChg chg="addSp delSp modSp add del mod">
        <pc:chgData name="Abid, Haris" userId="96e7facf-5a87-4da5-b021-910993cbf1a6" providerId="ADAL" clId="{889EEDE0-9DD6-4B27-BA1C-D8BB3090A8CE}" dt="2023-11-17T00:04:05.952" v="2078"/>
        <pc:sldMkLst>
          <pc:docMk/>
          <pc:sldMk cId="4254574882" sldId="267"/>
        </pc:sldMkLst>
        <pc:spChg chg="del mod">
          <ac:chgData name="Abid, Haris" userId="96e7facf-5a87-4da5-b021-910993cbf1a6" providerId="ADAL" clId="{889EEDE0-9DD6-4B27-BA1C-D8BB3090A8CE}" dt="2023-11-16T23:10:12.456" v="1244" actId="478"/>
          <ac:spMkLst>
            <pc:docMk/>
            <pc:sldMk cId="4254574882" sldId="267"/>
            <ac:spMk id="3" creationId="{A8596E61-AE8D-E04C-61A9-B6B1656732B9}"/>
          </ac:spMkLst>
        </pc:spChg>
        <pc:spChg chg="del">
          <ac:chgData name="Abid, Haris" userId="96e7facf-5a87-4da5-b021-910993cbf1a6" providerId="ADAL" clId="{889EEDE0-9DD6-4B27-BA1C-D8BB3090A8CE}" dt="2023-11-16T23:05:43.903" v="1117" actId="478"/>
          <ac:spMkLst>
            <pc:docMk/>
            <pc:sldMk cId="4254574882" sldId="267"/>
            <ac:spMk id="5" creationId="{04E99F4D-E298-8AF4-6DF8-DBBBA8451D21}"/>
          </ac:spMkLst>
        </pc:spChg>
        <pc:spChg chg="del mod">
          <ac:chgData name="Abid, Haris" userId="96e7facf-5a87-4da5-b021-910993cbf1a6" providerId="ADAL" clId="{889EEDE0-9DD6-4B27-BA1C-D8BB3090A8CE}" dt="2023-11-16T23:09:15.164" v="1217" actId="478"/>
          <ac:spMkLst>
            <pc:docMk/>
            <pc:sldMk cId="4254574882" sldId="267"/>
            <ac:spMk id="5" creationId="{22E86471-0A39-1139-BB19-1B12602560AA}"/>
          </ac:spMkLst>
        </pc:spChg>
        <pc:spChg chg="del">
          <ac:chgData name="Abid, Haris" userId="96e7facf-5a87-4da5-b021-910993cbf1a6" providerId="ADAL" clId="{889EEDE0-9DD6-4B27-BA1C-D8BB3090A8CE}" dt="2023-11-16T23:09:28.995" v="1229" actId="478"/>
          <ac:spMkLst>
            <pc:docMk/>
            <pc:sldMk cId="4254574882" sldId="267"/>
            <ac:spMk id="9" creationId="{D9B71592-2F3B-4E31-5B5C-D0F3EF0EAA53}"/>
          </ac:spMkLst>
        </pc:spChg>
        <pc:spChg chg="add mod">
          <ac:chgData name="Abid, Haris" userId="96e7facf-5a87-4da5-b021-910993cbf1a6" providerId="ADAL" clId="{889EEDE0-9DD6-4B27-BA1C-D8BB3090A8CE}" dt="2023-11-16T23:09:08.525" v="1214" actId="2085"/>
          <ac:spMkLst>
            <pc:docMk/>
            <pc:sldMk cId="4254574882" sldId="267"/>
            <ac:spMk id="10" creationId="{A27C170D-DCE5-4D93-96B1-2B39A92B2215}"/>
          </ac:spMkLst>
        </pc:spChg>
        <pc:spChg chg="add del mod">
          <ac:chgData name="Abid, Haris" userId="96e7facf-5a87-4da5-b021-910993cbf1a6" providerId="ADAL" clId="{889EEDE0-9DD6-4B27-BA1C-D8BB3090A8CE}" dt="2023-11-16T23:29:11.818" v="1561" actId="1076"/>
          <ac:spMkLst>
            <pc:docMk/>
            <pc:sldMk cId="4254574882" sldId="267"/>
            <ac:spMk id="21" creationId="{00002B02-094F-42E6-9547-89193B73EEF2}"/>
          </ac:spMkLst>
        </pc:spChg>
        <pc:spChg chg="mod">
          <ac:chgData name="Abid, Haris" userId="96e7facf-5a87-4da5-b021-910993cbf1a6" providerId="ADAL" clId="{889EEDE0-9DD6-4B27-BA1C-D8BB3090A8CE}" dt="2023-11-16T23:06:18.108" v="1130" actId="14100"/>
          <ac:spMkLst>
            <pc:docMk/>
            <pc:sldMk cId="4254574882" sldId="267"/>
            <ac:spMk id="24" creationId="{CF222EA9-7FE2-4442-800B-947430EA1451}"/>
          </ac:spMkLst>
        </pc:spChg>
        <pc:spChg chg="mod">
          <ac:chgData name="Abid, Haris" userId="96e7facf-5a87-4da5-b021-910993cbf1a6" providerId="ADAL" clId="{889EEDE0-9DD6-4B27-BA1C-D8BB3090A8CE}" dt="2023-11-16T23:29:25.934" v="1565"/>
          <ac:spMkLst>
            <pc:docMk/>
            <pc:sldMk cId="4254574882" sldId="267"/>
            <ac:spMk id="25" creationId="{2CCD704E-C38E-41DC-BCB5-E5775C186BEB}"/>
          </ac:spMkLst>
        </pc:spChg>
        <pc:spChg chg="del">
          <ac:chgData name="Abid, Haris" userId="96e7facf-5a87-4da5-b021-910993cbf1a6" providerId="ADAL" clId="{889EEDE0-9DD6-4B27-BA1C-D8BB3090A8CE}" dt="2023-11-16T23:28:48.297" v="1555" actId="478"/>
          <ac:spMkLst>
            <pc:docMk/>
            <pc:sldMk cId="4254574882" sldId="267"/>
            <ac:spMk id="29" creationId="{F0B67D1F-5FF2-4677-977A-DAA162A371A7}"/>
          </ac:spMkLst>
        </pc:spChg>
        <pc:spChg chg="del">
          <ac:chgData name="Abid, Haris" userId="96e7facf-5a87-4da5-b021-910993cbf1a6" providerId="ADAL" clId="{889EEDE0-9DD6-4B27-BA1C-D8BB3090A8CE}" dt="2023-11-16T23:28:49.871" v="1557" actId="478"/>
          <ac:spMkLst>
            <pc:docMk/>
            <pc:sldMk cId="4254574882" sldId="267"/>
            <ac:spMk id="30" creationId="{631B1ED1-CF85-4713-B648-EDBE5CC5716F}"/>
          </ac:spMkLst>
        </pc:spChg>
        <pc:spChg chg="add mod">
          <ac:chgData name="Abid, Haris" userId="96e7facf-5a87-4da5-b021-910993cbf1a6" providerId="ADAL" clId="{889EEDE0-9DD6-4B27-BA1C-D8BB3090A8CE}" dt="2023-11-16T23:11:08.448" v="1265" actId="1076"/>
          <ac:spMkLst>
            <pc:docMk/>
            <pc:sldMk cId="4254574882" sldId="267"/>
            <ac:spMk id="32" creationId="{61696E6A-8D78-4A56-B8A7-2F137863A3EC}"/>
          </ac:spMkLst>
        </pc:spChg>
        <pc:spChg chg="add del mod">
          <ac:chgData name="Abid, Haris" userId="96e7facf-5a87-4da5-b021-910993cbf1a6" providerId="ADAL" clId="{889EEDE0-9DD6-4B27-BA1C-D8BB3090A8CE}" dt="2023-11-16T23:09:43.565" v="1237" actId="478"/>
          <ac:spMkLst>
            <pc:docMk/>
            <pc:sldMk cId="4254574882" sldId="267"/>
            <ac:spMk id="33" creationId="{F3A91E19-65FF-43C3-AC1D-605FE0DECA80}"/>
          </ac:spMkLst>
        </pc:spChg>
        <pc:spChg chg="add del mod">
          <ac:chgData name="Abid, Haris" userId="96e7facf-5a87-4da5-b021-910993cbf1a6" providerId="ADAL" clId="{889EEDE0-9DD6-4B27-BA1C-D8BB3090A8CE}" dt="2023-11-16T23:10:12.456" v="1244" actId="478"/>
          <ac:spMkLst>
            <pc:docMk/>
            <pc:sldMk cId="4254574882" sldId="267"/>
            <ac:spMk id="35" creationId="{4087E335-F71E-4B3D-9204-98364C3EFA66}"/>
          </ac:spMkLst>
        </pc:spChg>
        <pc:spChg chg="add mod">
          <ac:chgData name="Abid, Haris" userId="96e7facf-5a87-4da5-b021-910993cbf1a6" providerId="ADAL" clId="{889EEDE0-9DD6-4B27-BA1C-D8BB3090A8CE}" dt="2023-11-16T23:07:07.510" v="1143" actId="571"/>
          <ac:spMkLst>
            <pc:docMk/>
            <pc:sldMk cId="4254574882" sldId="267"/>
            <ac:spMk id="36" creationId="{A9501960-CB4E-4543-8E64-A80830253BC4}"/>
          </ac:spMkLst>
        </pc:spChg>
        <pc:spChg chg="add mod">
          <ac:chgData name="Abid, Haris" userId="96e7facf-5a87-4da5-b021-910993cbf1a6" providerId="ADAL" clId="{889EEDE0-9DD6-4B27-BA1C-D8BB3090A8CE}" dt="2023-11-16T23:07:07.510" v="1143" actId="571"/>
          <ac:spMkLst>
            <pc:docMk/>
            <pc:sldMk cId="4254574882" sldId="267"/>
            <ac:spMk id="37" creationId="{0265F3E3-7176-41CB-9E75-5F77C009911A}"/>
          </ac:spMkLst>
        </pc:spChg>
        <pc:spChg chg="add del mod">
          <ac:chgData name="Abid, Haris" userId="96e7facf-5a87-4da5-b021-910993cbf1a6" providerId="ADAL" clId="{889EEDE0-9DD6-4B27-BA1C-D8BB3090A8CE}" dt="2023-11-16T23:08:50.274" v="1206" actId="478"/>
          <ac:spMkLst>
            <pc:docMk/>
            <pc:sldMk cId="4254574882" sldId="267"/>
            <ac:spMk id="38" creationId="{F8B59246-21E9-4771-8571-CF8170877049}"/>
          </ac:spMkLst>
        </pc:spChg>
        <pc:spChg chg="add del mod">
          <ac:chgData name="Abid, Haris" userId="96e7facf-5a87-4da5-b021-910993cbf1a6" providerId="ADAL" clId="{889EEDE0-9DD6-4B27-BA1C-D8BB3090A8CE}" dt="2023-11-16T23:08:15.273" v="1201" actId="478"/>
          <ac:spMkLst>
            <pc:docMk/>
            <pc:sldMk cId="4254574882" sldId="267"/>
            <ac:spMk id="39" creationId="{DBE64561-F4E6-4A91-8154-AFE74322BBF9}"/>
          </ac:spMkLst>
        </pc:spChg>
        <pc:spChg chg="add del mod">
          <ac:chgData name="Abid, Haris" userId="96e7facf-5a87-4da5-b021-910993cbf1a6" providerId="ADAL" clId="{889EEDE0-9DD6-4B27-BA1C-D8BB3090A8CE}" dt="2023-11-16T23:09:04.102" v="1212" actId="478"/>
          <ac:spMkLst>
            <pc:docMk/>
            <pc:sldMk cId="4254574882" sldId="267"/>
            <ac:spMk id="40" creationId="{B7DDFFB5-276D-49DD-BDAE-1542DC67388C}"/>
          </ac:spMkLst>
        </pc:spChg>
        <pc:spChg chg="add mod">
          <ac:chgData name="Abid, Haris" userId="96e7facf-5a87-4da5-b021-910993cbf1a6" providerId="ADAL" clId="{889EEDE0-9DD6-4B27-BA1C-D8BB3090A8CE}" dt="2023-11-16T23:11:37.128" v="1274" actId="1076"/>
          <ac:spMkLst>
            <pc:docMk/>
            <pc:sldMk cId="4254574882" sldId="267"/>
            <ac:spMk id="41" creationId="{725FCCA8-430B-4859-8A6F-AD323731A5F5}"/>
          </ac:spMkLst>
        </pc:spChg>
        <pc:spChg chg="add del mod">
          <ac:chgData name="Abid, Haris" userId="96e7facf-5a87-4da5-b021-910993cbf1a6" providerId="ADAL" clId="{889EEDE0-9DD6-4B27-BA1C-D8BB3090A8CE}" dt="2023-11-16T23:12:07.525" v="1293" actId="1076"/>
          <ac:spMkLst>
            <pc:docMk/>
            <pc:sldMk cId="4254574882" sldId="267"/>
            <ac:spMk id="42" creationId="{916DB4B1-BCB8-4D00-B221-60BA4F3E9F86}"/>
          </ac:spMkLst>
        </pc:spChg>
        <pc:spChg chg="add del mod">
          <ac:chgData name="Abid, Haris" userId="96e7facf-5a87-4da5-b021-910993cbf1a6" providerId="ADAL" clId="{889EEDE0-9DD6-4B27-BA1C-D8BB3090A8CE}" dt="2023-11-16T23:09:21.523" v="1224"/>
          <ac:spMkLst>
            <pc:docMk/>
            <pc:sldMk cId="4254574882" sldId="267"/>
            <ac:spMk id="44" creationId="{D23AB74E-6D8D-4F76-894B-364169FA5C10}"/>
          </ac:spMkLst>
        </pc:spChg>
        <pc:spChg chg="add mod">
          <ac:chgData name="Abid, Haris" userId="96e7facf-5a87-4da5-b021-910993cbf1a6" providerId="ADAL" clId="{889EEDE0-9DD6-4B27-BA1C-D8BB3090A8CE}" dt="2023-11-16T23:11:21.352" v="1269" actId="1076"/>
          <ac:spMkLst>
            <pc:docMk/>
            <pc:sldMk cId="4254574882" sldId="267"/>
            <ac:spMk id="45" creationId="{E5E69931-233C-4186-9BE1-E98E248D8F7E}"/>
          </ac:spMkLst>
        </pc:spChg>
        <pc:spChg chg="add del mod">
          <ac:chgData name="Abid, Haris" userId="96e7facf-5a87-4da5-b021-910993cbf1a6" providerId="ADAL" clId="{889EEDE0-9DD6-4B27-BA1C-D8BB3090A8CE}" dt="2023-11-16T23:12:13.287" v="1295" actId="14100"/>
          <ac:spMkLst>
            <pc:docMk/>
            <pc:sldMk cId="4254574882" sldId="267"/>
            <ac:spMk id="46" creationId="{103E3A76-6766-40FA-832D-D244E29891A6}"/>
          </ac:spMkLst>
        </pc:spChg>
        <pc:spChg chg="add del mod">
          <ac:chgData name="Abid, Haris" userId="96e7facf-5a87-4da5-b021-910993cbf1a6" providerId="ADAL" clId="{889EEDE0-9DD6-4B27-BA1C-D8BB3090A8CE}" dt="2023-11-16T23:28:46.169" v="1552" actId="478"/>
          <ac:spMkLst>
            <pc:docMk/>
            <pc:sldMk cId="4254574882" sldId="267"/>
            <ac:spMk id="47" creationId="{9371C298-753C-4C9C-AE31-D5B61C7AC552}"/>
          </ac:spMkLst>
        </pc:spChg>
        <pc:spChg chg="add del mod">
          <ac:chgData name="Abid, Haris" userId="96e7facf-5a87-4da5-b021-910993cbf1a6" providerId="ADAL" clId="{889EEDE0-9DD6-4B27-BA1C-D8BB3090A8CE}" dt="2023-11-16T23:28:40.588" v="1543" actId="478"/>
          <ac:spMkLst>
            <pc:docMk/>
            <pc:sldMk cId="4254574882" sldId="267"/>
            <ac:spMk id="48" creationId="{6D707CDC-2D31-423C-B07F-41C07D7D2FDF}"/>
          </ac:spMkLst>
        </pc:spChg>
        <pc:spChg chg="add del mod">
          <ac:chgData name="Abid, Haris" userId="96e7facf-5a87-4da5-b021-910993cbf1a6" providerId="ADAL" clId="{889EEDE0-9DD6-4B27-BA1C-D8BB3090A8CE}" dt="2023-11-16T23:28:41.086" v="1544" actId="478"/>
          <ac:spMkLst>
            <pc:docMk/>
            <pc:sldMk cId="4254574882" sldId="267"/>
            <ac:spMk id="49" creationId="{46574CEB-64EE-49D9-9255-39D9505E0F47}"/>
          </ac:spMkLst>
        </pc:spChg>
        <pc:spChg chg="add del mod">
          <ac:chgData name="Abid, Haris" userId="96e7facf-5a87-4da5-b021-910993cbf1a6" providerId="ADAL" clId="{889EEDE0-9DD6-4B27-BA1C-D8BB3090A8CE}" dt="2023-11-16T23:28:43.713" v="1548" actId="478"/>
          <ac:spMkLst>
            <pc:docMk/>
            <pc:sldMk cId="4254574882" sldId="267"/>
            <ac:spMk id="51" creationId="{49712B35-7FC6-4079-A250-544F5F8CEB23}"/>
          </ac:spMkLst>
        </pc:spChg>
        <pc:spChg chg="add del mod">
          <ac:chgData name="Abid, Haris" userId="96e7facf-5a87-4da5-b021-910993cbf1a6" providerId="ADAL" clId="{889EEDE0-9DD6-4B27-BA1C-D8BB3090A8CE}" dt="2023-11-16T23:28:43.210" v="1547" actId="478"/>
          <ac:spMkLst>
            <pc:docMk/>
            <pc:sldMk cId="4254574882" sldId="267"/>
            <ac:spMk id="52" creationId="{C18C09C1-261C-4D55-9AAF-AB1C8F014BFE}"/>
          </ac:spMkLst>
        </pc:spChg>
        <pc:spChg chg="add del mod">
          <ac:chgData name="Abid, Haris" userId="96e7facf-5a87-4da5-b021-910993cbf1a6" providerId="ADAL" clId="{889EEDE0-9DD6-4B27-BA1C-D8BB3090A8CE}" dt="2023-11-16T23:28:47.909" v="1554" actId="478"/>
          <ac:spMkLst>
            <pc:docMk/>
            <pc:sldMk cId="4254574882" sldId="267"/>
            <ac:spMk id="54" creationId="{94C940E8-B829-48C8-A92E-2694C1DA3763}"/>
          </ac:spMkLst>
        </pc:spChg>
        <pc:spChg chg="add del mod">
          <ac:chgData name="Abid, Haris" userId="96e7facf-5a87-4da5-b021-910993cbf1a6" providerId="ADAL" clId="{889EEDE0-9DD6-4B27-BA1C-D8BB3090A8CE}" dt="2023-11-16T23:26:58.024" v="1507"/>
          <ac:spMkLst>
            <pc:docMk/>
            <pc:sldMk cId="4254574882" sldId="267"/>
            <ac:spMk id="56" creationId="{21DD6DDE-D4AC-4B76-9B08-51A5B1A37960}"/>
          </ac:spMkLst>
        </pc:spChg>
        <pc:spChg chg="add mod">
          <ac:chgData name="Abid, Haris" userId="96e7facf-5a87-4da5-b021-910993cbf1a6" providerId="ADAL" clId="{889EEDE0-9DD6-4B27-BA1C-D8BB3090A8CE}" dt="2023-11-16T23:28:50.569" v="1558"/>
          <ac:spMkLst>
            <pc:docMk/>
            <pc:sldMk cId="4254574882" sldId="267"/>
            <ac:spMk id="57" creationId="{9CD381D8-F919-4481-8F58-C22A5C2A06AC}"/>
          </ac:spMkLst>
        </pc:spChg>
        <pc:spChg chg="add mod">
          <ac:chgData name="Abid, Haris" userId="96e7facf-5a87-4da5-b021-910993cbf1a6" providerId="ADAL" clId="{889EEDE0-9DD6-4B27-BA1C-D8BB3090A8CE}" dt="2023-11-17T00:04:05.952" v="2078"/>
          <ac:spMkLst>
            <pc:docMk/>
            <pc:sldMk cId="4254574882" sldId="267"/>
            <ac:spMk id="59" creationId="{35ED0311-63A6-4F4D-999D-DAF3710BC906}"/>
          </ac:spMkLst>
        </pc:spChg>
        <pc:picChg chg="mod">
          <ac:chgData name="Abid, Haris" userId="96e7facf-5a87-4da5-b021-910993cbf1a6" providerId="ADAL" clId="{889EEDE0-9DD6-4B27-BA1C-D8BB3090A8CE}" dt="2023-11-16T23:05:49.560" v="1119" actId="1076"/>
          <ac:picMkLst>
            <pc:docMk/>
            <pc:sldMk cId="4254574882" sldId="267"/>
            <ac:picMk id="8" creationId="{FE60ABB7-4BE6-C45A-9CDC-CE38D5F896E1}"/>
          </ac:picMkLst>
        </pc:picChg>
        <pc:picChg chg="del">
          <ac:chgData name="Abid, Haris" userId="96e7facf-5a87-4da5-b021-910993cbf1a6" providerId="ADAL" clId="{889EEDE0-9DD6-4B27-BA1C-D8BB3090A8CE}" dt="2023-11-16T23:05:42.441" v="1116" actId="478"/>
          <ac:picMkLst>
            <pc:docMk/>
            <pc:sldMk cId="4254574882" sldId="267"/>
            <ac:picMk id="9" creationId="{602BFA71-D29D-5D72-B08C-B655B8731921}"/>
          </ac:picMkLst>
        </pc:picChg>
        <pc:picChg chg="del">
          <ac:chgData name="Abid, Haris" userId="96e7facf-5a87-4da5-b021-910993cbf1a6" providerId="ADAL" clId="{889EEDE0-9DD6-4B27-BA1C-D8BB3090A8CE}" dt="2023-11-16T23:28:48.687" v="1556" actId="478"/>
          <ac:picMkLst>
            <pc:docMk/>
            <pc:sldMk cId="4254574882" sldId="267"/>
            <ac:picMk id="31" creationId="{58278886-16E8-4DF9-860A-4C4137482575}"/>
          </ac:picMkLst>
        </pc:picChg>
        <pc:picChg chg="add del mod">
          <ac:chgData name="Abid, Haris" userId="96e7facf-5a87-4da5-b021-910993cbf1a6" providerId="ADAL" clId="{889EEDE0-9DD6-4B27-BA1C-D8BB3090A8CE}" dt="2023-11-16T23:09:39.934" v="1233" actId="478"/>
          <ac:picMkLst>
            <pc:docMk/>
            <pc:sldMk cId="4254574882" sldId="267"/>
            <ac:picMk id="34" creationId="{23810028-B3B1-4BD4-BDD0-832CF195D3DA}"/>
          </ac:picMkLst>
        </pc:picChg>
        <pc:picChg chg="add del mod">
          <ac:chgData name="Abid, Haris" userId="96e7facf-5a87-4da5-b021-910993cbf1a6" providerId="ADAL" clId="{889EEDE0-9DD6-4B27-BA1C-D8BB3090A8CE}" dt="2023-11-16T23:12:09.165" v="1294" actId="1076"/>
          <ac:picMkLst>
            <pc:docMk/>
            <pc:sldMk cId="4254574882" sldId="267"/>
            <ac:picMk id="43" creationId="{946D242D-28F1-4A40-96A8-024D91F4CBE9}"/>
          </ac:picMkLst>
        </pc:picChg>
        <pc:picChg chg="add del mod">
          <ac:chgData name="Abid, Haris" userId="96e7facf-5a87-4da5-b021-910993cbf1a6" providerId="ADAL" clId="{889EEDE0-9DD6-4B27-BA1C-D8BB3090A8CE}" dt="2023-11-16T23:28:45.658" v="1551" actId="478"/>
          <ac:picMkLst>
            <pc:docMk/>
            <pc:sldMk cId="4254574882" sldId="267"/>
            <ac:picMk id="50" creationId="{ECE46BB7-73B9-49F9-BDCC-81B09D5D1CEF}"/>
          </ac:picMkLst>
        </pc:picChg>
        <pc:picChg chg="add del mod">
          <ac:chgData name="Abid, Haris" userId="96e7facf-5a87-4da5-b021-910993cbf1a6" providerId="ADAL" clId="{889EEDE0-9DD6-4B27-BA1C-D8BB3090A8CE}" dt="2023-11-16T23:28:41.668" v="1545" actId="478"/>
          <ac:picMkLst>
            <pc:docMk/>
            <pc:sldMk cId="4254574882" sldId="267"/>
            <ac:picMk id="53" creationId="{7887796B-A0BF-4D3A-89DF-1338952C4019}"/>
          </ac:picMkLst>
        </pc:picChg>
        <pc:picChg chg="add del mod">
          <ac:chgData name="Abid, Haris" userId="96e7facf-5a87-4da5-b021-910993cbf1a6" providerId="ADAL" clId="{889EEDE0-9DD6-4B27-BA1C-D8BB3090A8CE}" dt="2023-11-16T23:28:46.589" v="1553" actId="478"/>
          <ac:picMkLst>
            <pc:docMk/>
            <pc:sldMk cId="4254574882" sldId="267"/>
            <ac:picMk id="55" creationId="{55E572F0-8EF6-436C-8816-A43CDA25EDC8}"/>
          </ac:picMkLst>
        </pc:picChg>
        <pc:picChg chg="add mod">
          <ac:chgData name="Abid, Haris" userId="96e7facf-5a87-4da5-b021-910993cbf1a6" providerId="ADAL" clId="{889EEDE0-9DD6-4B27-BA1C-D8BB3090A8CE}" dt="2023-11-16T23:28:50.569" v="1558"/>
          <ac:picMkLst>
            <pc:docMk/>
            <pc:sldMk cId="4254574882" sldId="267"/>
            <ac:picMk id="58" creationId="{9FA315B0-507A-4303-94EC-28F3D2B3B43E}"/>
          </ac:picMkLst>
        </pc:picChg>
      </pc:sldChg>
      <pc:sldChg chg="addSp delSp modSp mod">
        <pc:chgData name="Abid, Haris" userId="96e7facf-5a87-4da5-b021-910993cbf1a6" providerId="ADAL" clId="{889EEDE0-9DD6-4B27-BA1C-D8BB3090A8CE}" dt="2023-11-17T00:03:57.998" v="2077"/>
        <pc:sldMkLst>
          <pc:docMk/>
          <pc:sldMk cId="4178484834" sldId="268"/>
        </pc:sldMkLst>
        <pc:spChg chg="add del mod">
          <ac:chgData name="Abid, Haris" userId="96e7facf-5a87-4da5-b021-910993cbf1a6" providerId="ADAL" clId="{889EEDE0-9DD6-4B27-BA1C-D8BB3090A8CE}" dt="2023-11-16T23:28:05.044" v="1530" actId="478"/>
          <ac:spMkLst>
            <pc:docMk/>
            <pc:sldMk cId="4178484834" sldId="268"/>
            <ac:spMk id="3" creationId="{EC34BC25-4E54-FD0B-076F-652B9671EC10}"/>
          </ac:spMkLst>
        </pc:spChg>
        <pc:spChg chg="mod">
          <ac:chgData name="Abid, Haris" userId="96e7facf-5a87-4da5-b021-910993cbf1a6" providerId="ADAL" clId="{889EEDE0-9DD6-4B27-BA1C-D8BB3090A8CE}" dt="2023-11-16T23:28:19.905" v="1534" actId="1076"/>
          <ac:spMkLst>
            <pc:docMk/>
            <pc:sldMk cId="4178484834" sldId="268"/>
            <ac:spMk id="21" creationId="{00002B02-094F-42E6-9547-89193B73EEF2}"/>
          </ac:spMkLst>
        </pc:spChg>
        <pc:spChg chg="mod">
          <ac:chgData name="Abid, Haris" userId="96e7facf-5a87-4da5-b021-910993cbf1a6" providerId="ADAL" clId="{889EEDE0-9DD6-4B27-BA1C-D8BB3090A8CE}" dt="2023-11-16T23:19:01.623" v="1421" actId="1076"/>
          <ac:spMkLst>
            <pc:docMk/>
            <pc:sldMk cId="4178484834" sldId="268"/>
            <ac:spMk id="23" creationId="{8DA03C16-84F6-A4C8-F9D7-7DE0EF0B0A82}"/>
          </ac:spMkLst>
        </pc:spChg>
        <pc:spChg chg="mod">
          <ac:chgData name="Abid, Haris" userId="96e7facf-5a87-4da5-b021-910993cbf1a6" providerId="ADAL" clId="{889EEDE0-9DD6-4B27-BA1C-D8BB3090A8CE}" dt="2023-11-16T23:29:32.409" v="1566"/>
          <ac:spMkLst>
            <pc:docMk/>
            <pc:sldMk cId="4178484834" sldId="268"/>
            <ac:spMk id="25" creationId="{2CCD704E-C38E-41DC-BCB5-E5775C186BEB}"/>
          </ac:spMkLst>
        </pc:spChg>
        <pc:spChg chg="del">
          <ac:chgData name="Abid, Haris" userId="96e7facf-5a87-4da5-b021-910993cbf1a6" providerId="ADAL" clId="{889EEDE0-9DD6-4B27-BA1C-D8BB3090A8CE}" dt="2023-11-16T23:27:54.299" v="1520" actId="478"/>
          <ac:spMkLst>
            <pc:docMk/>
            <pc:sldMk cId="4178484834" sldId="268"/>
            <ac:spMk id="29" creationId="{F0B67D1F-5FF2-4677-977A-DAA162A371A7}"/>
          </ac:spMkLst>
        </pc:spChg>
        <pc:spChg chg="del mod">
          <ac:chgData name="Abid, Haris" userId="96e7facf-5a87-4da5-b021-910993cbf1a6" providerId="ADAL" clId="{889EEDE0-9DD6-4B27-BA1C-D8BB3090A8CE}" dt="2023-11-16T23:28:01.241" v="1525" actId="478"/>
          <ac:spMkLst>
            <pc:docMk/>
            <pc:sldMk cId="4178484834" sldId="268"/>
            <ac:spMk id="30" creationId="{631B1ED1-CF85-4713-B648-EDBE5CC5716F}"/>
          </ac:spMkLst>
        </pc:spChg>
        <pc:spChg chg="del">
          <ac:chgData name="Abid, Haris" userId="96e7facf-5a87-4da5-b021-910993cbf1a6" providerId="ADAL" clId="{889EEDE0-9DD6-4B27-BA1C-D8BB3090A8CE}" dt="2023-11-16T23:26:28.895" v="1499" actId="21"/>
          <ac:spMkLst>
            <pc:docMk/>
            <pc:sldMk cId="4178484834" sldId="268"/>
            <ac:spMk id="35" creationId="{D891F5D2-ED34-2610-316E-E65B4FC01697}"/>
          </ac:spMkLst>
        </pc:spChg>
        <pc:spChg chg="mod">
          <ac:chgData name="Abid, Haris" userId="96e7facf-5a87-4da5-b021-910993cbf1a6" providerId="ADAL" clId="{889EEDE0-9DD6-4B27-BA1C-D8BB3090A8CE}" dt="2023-11-16T23:18:54.704" v="1417" actId="1076"/>
          <ac:spMkLst>
            <pc:docMk/>
            <pc:sldMk cId="4178484834" sldId="268"/>
            <ac:spMk id="36" creationId="{538F108A-3FC6-1E93-AAB7-08579749B308}"/>
          </ac:spMkLst>
        </pc:spChg>
        <pc:spChg chg="mod">
          <ac:chgData name="Abid, Haris" userId="96e7facf-5a87-4da5-b021-910993cbf1a6" providerId="ADAL" clId="{889EEDE0-9DD6-4B27-BA1C-D8BB3090A8CE}" dt="2023-11-17T00:03:57.998" v="2077"/>
          <ac:spMkLst>
            <pc:docMk/>
            <pc:sldMk cId="4178484834" sldId="268"/>
            <ac:spMk id="38" creationId="{AC9C7A37-555F-5342-DA21-6E612CC72929}"/>
          </ac:spMkLst>
        </pc:spChg>
        <pc:spChg chg="mod">
          <ac:chgData name="Abid, Haris" userId="96e7facf-5a87-4da5-b021-910993cbf1a6" providerId="ADAL" clId="{889EEDE0-9DD6-4B27-BA1C-D8BB3090A8CE}" dt="2023-11-16T23:18:51.177" v="1416" actId="20577"/>
          <ac:spMkLst>
            <pc:docMk/>
            <pc:sldMk cId="4178484834" sldId="268"/>
            <ac:spMk id="41" creationId="{88B69DB6-F1B8-81F3-B061-BD7595DEE9DA}"/>
          </ac:spMkLst>
        </pc:spChg>
        <pc:spChg chg="mod">
          <ac:chgData name="Abid, Haris" userId="96e7facf-5a87-4da5-b021-910993cbf1a6" providerId="ADAL" clId="{889EEDE0-9DD6-4B27-BA1C-D8BB3090A8CE}" dt="2023-11-16T23:18:39.926" v="1412" actId="20577"/>
          <ac:spMkLst>
            <pc:docMk/>
            <pc:sldMk cId="4178484834" sldId="268"/>
            <ac:spMk id="51" creationId="{471968AA-A938-F922-14F2-1527BDF8561C}"/>
          </ac:spMkLst>
        </pc:spChg>
        <pc:spChg chg="add del">
          <ac:chgData name="Abid, Haris" userId="96e7facf-5a87-4da5-b021-910993cbf1a6" providerId="ADAL" clId="{889EEDE0-9DD6-4B27-BA1C-D8BB3090A8CE}" dt="2023-11-16T23:28:06.404" v="1531" actId="478"/>
          <ac:spMkLst>
            <pc:docMk/>
            <pc:sldMk cId="4178484834" sldId="268"/>
            <ac:spMk id="52" creationId="{B03C6B7A-0C77-EDAF-CF2C-1D7357BFADDE}"/>
          </ac:spMkLst>
        </pc:spChg>
        <pc:spChg chg="del">
          <ac:chgData name="Abid, Haris" userId="96e7facf-5a87-4da5-b021-910993cbf1a6" providerId="ADAL" clId="{889EEDE0-9DD6-4B27-BA1C-D8BB3090A8CE}" dt="2023-11-16T23:28:03.284" v="1526" actId="478"/>
          <ac:spMkLst>
            <pc:docMk/>
            <pc:sldMk cId="4178484834" sldId="268"/>
            <ac:spMk id="53" creationId="{563CC76D-10C6-CA15-2FF1-C9166533B678}"/>
          </ac:spMkLst>
        </pc:spChg>
        <pc:spChg chg="add del mod">
          <ac:chgData name="Abid, Haris" userId="96e7facf-5a87-4da5-b021-910993cbf1a6" providerId="ADAL" clId="{889EEDE0-9DD6-4B27-BA1C-D8BB3090A8CE}" dt="2023-11-16T23:25:03.679" v="1476"/>
          <ac:spMkLst>
            <pc:docMk/>
            <pc:sldMk cId="4178484834" sldId="268"/>
            <ac:spMk id="56" creationId="{15C6DA7D-0A45-4C4E-8DA6-FE1399A0AA43}"/>
          </ac:spMkLst>
        </pc:spChg>
        <pc:spChg chg="del">
          <ac:chgData name="Abid, Haris" userId="96e7facf-5a87-4da5-b021-910993cbf1a6" providerId="ADAL" clId="{889EEDE0-9DD6-4B27-BA1C-D8BB3090A8CE}" dt="2023-11-16T23:26:35.446" v="1503" actId="478"/>
          <ac:spMkLst>
            <pc:docMk/>
            <pc:sldMk cId="4178484834" sldId="268"/>
            <ac:spMk id="57" creationId="{BC329BF2-CE9C-D005-8DD1-A47D30CDD51C}"/>
          </ac:spMkLst>
        </pc:spChg>
        <pc:spChg chg="del">
          <ac:chgData name="Abid, Haris" userId="96e7facf-5a87-4da5-b021-910993cbf1a6" providerId="ADAL" clId="{889EEDE0-9DD6-4B27-BA1C-D8BB3090A8CE}" dt="2023-11-16T23:26:32.952" v="1502" actId="478"/>
          <ac:spMkLst>
            <pc:docMk/>
            <pc:sldMk cId="4178484834" sldId="268"/>
            <ac:spMk id="58" creationId="{D315B169-7E74-BF33-CB2D-3DA4D38142F1}"/>
          </ac:spMkLst>
        </pc:spChg>
        <pc:spChg chg="del">
          <ac:chgData name="Abid, Haris" userId="96e7facf-5a87-4da5-b021-910993cbf1a6" providerId="ADAL" clId="{889EEDE0-9DD6-4B27-BA1C-D8BB3090A8CE}" dt="2023-11-16T23:28:04.143" v="1528" actId="478"/>
          <ac:spMkLst>
            <pc:docMk/>
            <pc:sldMk cId="4178484834" sldId="268"/>
            <ac:spMk id="59" creationId="{DBB1AD6E-98F5-092E-2B82-F610A35700C1}"/>
          </ac:spMkLst>
        </pc:spChg>
        <pc:spChg chg="del">
          <ac:chgData name="Abid, Haris" userId="96e7facf-5a87-4da5-b021-910993cbf1a6" providerId="ADAL" clId="{889EEDE0-9DD6-4B27-BA1C-D8BB3090A8CE}" dt="2023-11-16T23:27:31.197" v="1516" actId="478"/>
          <ac:spMkLst>
            <pc:docMk/>
            <pc:sldMk cId="4178484834" sldId="268"/>
            <ac:spMk id="60" creationId="{DF4918D9-1385-C40A-0AB0-A9D8617772DE}"/>
          </ac:spMkLst>
        </pc:spChg>
        <pc:spChg chg="del">
          <ac:chgData name="Abid, Haris" userId="96e7facf-5a87-4da5-b021-910993cbf1a6" providerId="ADAL" clId="{889EEDE0-9DD6-4B27-BA1C-D8BB3090A8CE}" dt="2023-11-16T23:27:32.022" v="1517" actId="478"/>
          <ac:spMkLst>
            <pc:docMk/>
            <pc:sldMk cId="4178484834" sldId="268"/>
            <ac:spMk id="62" creationId="{928DBB2B-5A18-F2E1-2EEC-479C17662747}"/>
          </ac:spMkLst>
        </pc:spChg>
        <pc:picChg chg="del">
          <ac:chgData name="Abid, Haris" userId="96e7facf-5a87-4da5-b021-910993cbf1a6" providerId="ADAL" clId="{889EEDE0-9DD6-4B27-BA1C-D8BB3090A8CE}" dt="2023-11-16T23:27:54.872" v="1521" actId="478"/>
          <ac:picMkLst>
            <pc:docMk/>
            <pc:sldMk cId="4178484834" sldId="268"/>
            <ac:picMk id="31" creationId="{58278886-16E8-4DF9-860A-4C4137482575}"/>
          </ac:picMkLst>
        </pc:picChg>
        <pc:picChg chg="del mod">
          <ac:chgData name="Abid, Haris" userId="96e7facf-5a87-4da5-b021-910993cbf1a6" providerId="ADAL" clId="{889EEDE0-9DD6-4B27-BA1C-D8BB3090A8CE}" dt="2023-11-16T23:28:04.704" v="1529" actId="478"/>
          <ac:picMkLst>
            <pc:docMk/>
            <pc:sldMk cId="4178484834" sldId="268"/>
            <ac:picMk id="34" creationId="{5AA08AAA-5B2F-E16C-558A-F97F1D19354E}"/>
          </ac:picMkLst>
        </pc:picChg>
        <pc:picChg chg="add del mod">
          <ac:chgData name="Abid, Haris" userId="96e7facf-5a87-4da5-b021-910993cbf1a6" providerId="ADAL" clId="{889EEDE0-9DD6-4B27-BA1C-D8BB3090A8CE}" dt="2023-11-16T23:28:31.963" v="1542" actId="14100"/>
          <ac:picMkLst>
            <pc:docMk/>
            <pc:sldMk cId="4178484834" sldId="268"/>
            <ac:picMk id="37" creationId="{47D086D2-B36F-15E2-47BF-9AB742932A77}"/>
          </ac:picMkLst>
        </pc:picChg>
        <pc:picChg chg="del">
          <ac:chgData name="Abid, Haris" userId="96e7facf-5a87-4da5-b021-910993cbf1a6" providerId="ADAL" clId="{889EEDE0-9DD6-4B27-BA1C-D8BB3090A8CE}" dt="2023-11-16T23:28:03.791" v="1527" actId="478"/>
          <ac:picMkLst>
            <pc:docMk/>
            <pc:sldMk cId="4178484834" sldId="268"/>
            <ac:picMk id="55" creationId="{3A8DAEBA-F1D2-9208-7796-25E8A066A7B8}"/>
          </ac:picMkLst>
        </pc:picChg>
      </pc:sldChg>
      <pc:sldChg chg="modSp mod">
        <pc:chgData name="Abid, Haris" userId="96e7facf-5a87-4da5-b021-910993cbf1a6" providerId="ADAL" clId="{889EEDE0-9DD6-4B27-BA1C-D8BB3090A8CE}" dt="2023-11-16T23:32:37.549" v="1625" actId="3626"/>
        <pc:sldMkLst>
          <pc:docMk/>
          <pc:sldMk cId="1801187032" sldId="269"/>
        </pc:sldMkLst>
        <pc:picChg chg="mod">
          <ac:chgData name="Abid, Haris" userId="96e7facf-5a87-4da5-b021-910993cbf1a6" providerId="ADAL" clId="{889EEDE0-9DD6-4B27-BA1C-D8BB3090A8CE}" dt="2023-11-16T23:32:37.549" v="1625" actId="3626"/>
          <ac:picMkLst>
            <pc:docMk/>
            <pc:sldMk cId="1801187032" sldId="269"/>
            <ac:picMk id="22" creationId="{F60DCAD9-F9E0-FFFB-6DC3-056462C06F59}"/>
          </ac:picMkLst>
        </pc:picChg>
      </pc:sldChg>
      <pc:sldChg chg="addSp delSp modSp add mod ord modTransition modAnim">
        <pc:chgData name="Abid, Haris" userId="96e7facf-5a87-4da5-b021-910993cbf1a6" providerId="ADAL" clId="{889EEDE0-9DD6-4B27-BA1C-D8BB3090A8CE}" dt="2023-11-17T00:05:30.690" v="2084"/>
        <pc:sldMkLst>
          <pc:docMk/>
          <pc:sldMk cId="3477959838" sldId="270"/>
        </pc:sldMkLst>
        <pc:spChg chg="add mod">
          <ac:chgData name="Abid, Haris" userId="96e7facf-5a87-4da5-b021-910993cbf1a6" providerId="ADAL" clId="{889EEDE0-9DD6-4B27-BA1C-D8BB3090A8CE}" dt="2023-11-17T00:05:30.690" v="2084"/>
          <ac:spMkLst>
            <pc:docMk/>
            <pc:sldMk cId="3477959838" sldId="270"/>
            <ac:spMk id="2" creationId="{3C0DFCF3-0297-4AE3-B6A8-692F835B8226}"/>
          </ac:spMkLst>
        </pc:spChg>
        <pc:spChg chg="del">
          <ac:chgData name="Abid, Haris" userId="96e7facf-5a87-4da5-b021-910993cbf1a6" providerId="ADAL" clId="{889EEDE0-9DD6-4B27-BA1C-D8BB3090A8CE}" dt="2023-11-16T23:43:21.246" v="1765" actId="478"/>
          <ac:spMkLst>
            <pc:docMk/>
            <pc:sldMk cId="3477959838" sldId="270"/>
            <ac:spMk id="3" creationId="{93DEFF65-9168-2581-8955-08DCD58C46E7}"/>
          </ac:spMkLst>
        </pc:spChg>
        <pc:spChg chg="del">
          <ac:chgData name="Abid, Haris" userId="96e7facf-5a87-4da5-b021-910993cbf1a6" providerId="ADAL" clId="{889EEDE0-9DD6-4B27-BA1C-D8BB3090A8CE}" dt="2023-11-16T23:43:03.659" v="1757" actId="478"/>
          <ac:spMkLst>
            <pc:docMk/>
            <pc:sldMk cId="3477959838" sldId="270"/>
            <ac:spMk id="3" creationId="{A5556565-D283-7A8B-23E8-234DA804F7C3}"/>
          </ac:spMkLst>
        </pc:spChg>
        <pc:spChg chg="del">
          <ac:chgData name="Abid, Haris" userId="96e7facf-5a87-4da5-b021-910993cbf1a6" providerId="ADAL" clId="{889EEDE0-9DD6-4B27-BA1C-D8BB3090A8CE}" dt="2023-11-16T23:31:42.038" v="1620" actId="478"/>
          <ac:spMkLst>
            <pc:docMk/>
            <pc:sldMk cId="3477959838" sldId="270"/>
            <ac:spMk id="10" creationId="{AB69D6E6-B254-08BF-9A2F-F223DF02E6DF}"/>
          </ac:spMkLst>
        </pc:spChg>
        <pc:spChg chg="add del mod">
          <ac:chgData name="Abid, Haris" userId="96e7facf-5a87-4da5-b021-910993cbf1a6" providerId="ADAL" clId="{889EEDE0-9DD6-4B27-BA1C-D8BB3090A8CE}" dt="2023-11-16T23:51:21.476" v="1883" actId="3626"/>
          <ac:spMkLst>
            <pc:docMk/>
            <pc:sldMk cId="3477959838" sldId="270"/>
            <ac:spMk id="17" creationId="{1DF9C372-FD08-4409-91A7-735AEC007F53}"/>
          </ac:spMkLst>
        </pc:spChg>
        <pc:spChg chg="mod">
          <ac:chgData name="Abid, Haris" userId="96e7facf-5a87-4da5-b021-910993cbf1a6" providerId="ADAL" clId="{889EEDE0-9DD6-4B27-BA1C-D8BB3090A8CE}" dt="2023-11-16T23:51:31.146" v="1884" actId="3626"/>
          <ac:spMkLst>
            <pc:docMk/>
            <pc:sldMk cId="3477959838" sldId="270"/>
            <ac:spMk id="18" creationId="{69ED11B1-C986-4109-BF7E-941454925800}"/>
          </ac:spMkLst>
        </pc:spChg>
        <pc:spChg chg="add mod">
          <ac:chgData name="Abid, Haris" userId="96e7facf-5a87-4da5-b021-910993cbf1a6" providerId="ADAL" clId="{889EEDE0-9DD6-4B27-BA1C-D8BB3090A8CE}" dt="2023-11-16T23:41:26.311" v="1731" actId="20577"/>
          <ac:spMkLst>
            <pc:docMk/>
            <pc:sldMk cId="3477959838" sldId="270"/>
            <ac:spMk id="20" creationId="{27A3D36E-2663-4F8C-A4C6-D19A556BFBD8}"/>
          </ac:spMkLst>
        </pc:spChg>
        <pc:spChg chg="add del mod">
          <ac:chgData name="Abid, Haris" userId="96e7facf-5a87-4da5-b021-910993cbf1a6" providerId="ADAL" clId="{889EEDE0-9DD6-4B27-BA1C-D8BB3090A8CE}" dt="2023-11-16T23:40:03.186" v="1692" actId="478"/>
          <ac:spMkLst>
            <pc:docMk/>
            <pc:sldMk cId="3477959838" sldId="270"/>
            <ac:spMk id="25" creationId="{B6B29280-6285-4137-ACE9-81448C3FE60E}"/>
          </ac:spMkLst>
        </pc:spChg>
        <pc:spChg chg="add mod">
          <ac:chgData name="Abid, Haris" userId="96e7facf-5a87-4da5-b021-910993cbf1a6" providerId="ADAL" clId="{889EEDE0-9DD6-4B27-BA1C-D8BB3090A8CE}" dt="2023-11-16T23:44:32.138" v="1785" actId="14100"/>
          <ac:spMkLst>
            <pc:docMk/>
            <pc:sldMk cId="3477959838" sldId="270"/>
            <ac:spMk id="26" creationId="{E974CBDF-E861-4B5C-BB1B-258C94DEB1A7}"/>
          </ac:spMkLst>
        </pc:spChg>
        <pc:spChg chg="add mod">
          <ac:chgData name="Abid, Haris" userId="96e7facf-5a87-4da5-b021-910993cbf1a6" providerId="ADAL" clId="{889EEDE0-9DD6-4B27-BA1C-D8BB3090A8CE}" dt="2023-11-16T23:43:18.985" v="1764" actId="113"/>
          <ac:spMkLst>
            <pc:docMk/>
            <pc:sldMk cId="3477959838" sldId="270"/>
            <ac:spMk id="28" creationId="{7A28A335-18A1-45A2-9303-297357D02074}"/>
          </ac:spMkLst>
        </pc:spChg>
        <pc:spChg chg="add del mod">
          <ac:chgData name="Abid, Haris" userId="96e7facf-5a87-4da5-b021-910993cbf1a6" providerId="ADAL" clId="{889EEDE0-9DD6-4B27-BA1C-D8BB3090A8CE}" dt="2023-11-16T23:40:49.863" v="1710" actId="478"/>
          <ac:spMkLst>
            <pc:docMk/>
            <pc:sldMk cId="3477959838" sldId="270"/>
            <ac:spMk id="29" creationId="{51DEEF68-56BC-4029-9E08-6EE0EB383EAE}"/>
          </ac:spMkLst>
        </pc:spChg>
        <pc:spChg chg="add mod">
          <ac:chgData name="Abid, Haris" userId="96e7facf-5a87-4da5-b021-910993cbf1a6" providerId="ADAL" clId="{889EEDE0-9DD6-4B27-BA1C-D8BB3090A8CE}" dt="2023-11-16T23:42:48.163" v="1751" actId="14100"/>
          <ac:spMkLst>
            <pc:docMk/>
            <pc:sldMk cId="3477959838" sldId="270"/>
            <ac:spMk id="30" creationId="{6685D8F0-F4C1-43F1-96BA-1972E1832CD1}"/>
          </ac:spMkLst>
        </pc:spChg>
        <pc:spChg chg="add mod">
          <ac:chgData name="Abid, Haris" userId="96e7facf-5a87-4da5-b021-910993cbf1a6" providerId="ADAL" clId="{889EEDE0-9DD6-4B27-BA1C-D8BB3090A8CE}" dt="2023-11-16T23:44:15.268" v="1784" actId="14100"/>
          <ac:spMkLst>
            <pc:docMk/>
            <pc:sldMk cId="3477959838" sldId="270"/>
            <ac:spMk id="31" creationId="{1B8DC1D6-41A0-4507-8A68-7DE2FE5B245E}"/>
          </ac:spMkLst>
        </pc:spChg>
        <pc:spChg chg="add mod">
          <ac:chgData name="Abid, Haris" userId="96e7facf-5a87-4da5-b021-910993cbf1a6" providerId="ADAL" clId="{889EEDE0-9DD6-4B27-BA1C-D8BB3090A8CE}" dt="2023-11-16T23:51:39.561" v="1885" actId="3626"/>
          <ac:spMkLst>
            <pc:docMk/>
            <pc:sldMk cId="3477959838" sldId="270"/>
            <ac:spMk id="32" creationId="{BA59E050-FFDA-4E9C-90D7-05912813B700}"/>
          </ac:spMkLst>
        </pc:spChg>
        <pc:picChg chg="del">
          <ac:chgData name="Abid, Haris" userId="96e7facf-5a87-4da5-b021-910993cbf1a6" providerId="ADAL" clId="{889EEDE0-9DD6-4B27-BA1C-D8BB3090A8CE}" dt="2023-11-16T23:31:09.475" v="1607" actId="478"/>
          <ac:picMkLst>
            <pc:docMk/>
            <pc:sldMk cId="3477959838" sldId="270"/>
            <ac:picMk id="2" creationId="{E3786952-B6DC-7190-476B-DF65041DDB59}"/>
          </ac:picMkLst>
        </pc:picChg>
        <pc:picChg chg="add mod">
          <ac:chgData name="Abid, Haris" userId="96e7facf-5a87-4da5-b021-910993cbf1a6" providerId="ADAL" clId="{889EEDE0-9DD6-4B27-BA1C-D8BB3090A8CE}" dt="2023-11-17T00:05:20.362" v="2079"/>
          <ac:picMkLst>
            <pc:docMk/>
            <pc:sldMk cId="3477959838" sldId="270"/>
            <ac:picMk id="5" creationId="{EF5EB68F-EB25-459D-82DA-F8A1E41265C7}"/>
          </ac:picMkLst>
        </pc:picChg>
        <pc:picChg chg="add del">
          <ac:chgData name="Abid, Haris" userId="96e7facf-5a87-4da5-b021-910993cbf1a6" providerId="ADAL" clId="{889EEDE0-9DD6-4B27-BA1C-D8BB3090A8CE}" dt="2023-11-16T23:43:09.737" v="1761" actId="478"/>
          <ac:picMkLst>
            <pc:docMk/>
            <pc:sldMk cId="3477959838" sldId="270"/>
            <ac:picMk id="8" creationId="{A5E13785-3C33-AC7D-2D13-E02583DD0092}"/>
          </ac:picMkLst>
        </pc:picChg>
        <pc:picChg chg="del mod">
          <ac:chgData name="Abid, Haris" userId="96e7facf-5a87-4da5-b021-910993cbf1a6" providerId="ADAL" clId="{889EEDE0-9DD6-4B27-BA1C-D8BB3090A8CE}" dt="2023-11-16T23:31:34.550" v="1615" actId="478"/>
          <ac:picMkLst>
            <pc:docMk/>
            <pc:sldMk cId="3477959838" sldId="270"/>
            <ac:picMk id="9" creationId="{073068E0-8CD3-B249-6C48-73267B8C3AE2}"/>
          </ac:picMkLst>
        </pc:picChg>
        <pc:picChg chg="del">
          <ac:chgData name="Abid, Haris" userId="96e7facf-5a87-4da5-b021-910993cbf1a6" providerId="ADAL" clId="{889EEDE0-9DD6-4B27-BA1C-D8BB3090A8CE}" dt="2023-11-16T23:43:22.946" v="1766" actId="478"/>
          <ac:picMkLst>
            <pc:docMk/>
            <pc:sldMk cId="3477959838" sldId="270"/>
            <ac:picMk id="9" creationId="{2A314973-D3AF-1094-010A-8A2FDDA95EB7}"/>
          </ac:picMkLst>
        </pc:picChg>
        <pc:picChg chg="del">
          <ac:chgData name="Abid, Haris" userId="96e7facf-5a87-4da5-b021-910993cbf1a6" providerId="ADAL" clId="{889EEDE0-9DD6-4B27-BA1C-D8BB3090A8CE}" dt="2023-11-16T23:31:09.475" v="1607" actId="478"/>
          <ac:picMkLst>
            <pc:docMk/>
            <pc:sldMk cId="3477959838" sldId="270"/>
            <ac:picMk id="13" creationId="{6189A4EB-1C47-4979-B246-AD83F6D1C3D5}"/>
          </ac:picMkLst>
        </pc:picChg>
        <pc:picChg chg="del">
          <ac:chgData name="Abid, Haris" userId="96e7facf-5a87-4da5-b021-910993cbf1a6" providerId="ADAL" clId="{889EEDE0-9DD6-4B27-BA1C-D8BB3090A8CE}" dt="2023-11-16T23:31:09.475" v="1607" actId="478"/>
          <ac:picMkLst>
            <pc:docMk/>
            <pc:sldMk cId="3477959838" sldId="270"/>
            <ac:picMk id="14" creationId="{5ECBCE82-5556-40F8-A4FD-DE5A1B0F184B}"/>
          </ac:picMkLst>
        </pc:picChg>
        <pc:picChg chg="add mod">
          <ac:chgData name="Abid, Haris" userId="96e7facf-5a87-4da5-b021-910993cbf1a6" providerId="ADAL" clId="{889EEDE0-9DD6-4B27-BA1C-D8BB3090A8CE}" dt="2023-11-16T23:31:24.274" v="1613"/>
          <ac:picMkLst>
            <pc:docMk/>
            <pc:sldMk cId="3477959838" sldId="270"/>
            <ac:picMk id="21" creationId="{6F1DCDEA-0E15-4BC8-8197-4601E69C0B0C}"/>
          </ac:picMkLst>
        </pc:picChg>
        <pc:picChg chg="add mod">
          <ac:chgData name="Abid, Haris" userId="96e7facf-5a87-4da5-b021-910993cbf1a6" providerId="ADAL" clId="{889EEDE0-9DD6-4B27-BA1C-D8BB3090A8CE}" dt="2023-11-16T23:32:12.911" v="1623"/>
          <ac:picMkLst>
            <pc:docMk/>
            <pc:sldMk cId="3477959838" sldId="270"/>
            <ac:picMk id="22" creationId="{56B603EB-F516-4118-8ED9-DC53E66206BB}"/>
          </ac:picMkLst>
        </pc:picChg>
        <pc:picChg chg="add mod">
          <ac:chgData name="Abid, Haris" userId="96e7facf-5a87-4da5-b021-910993cbf1a6" providerId="ADAL" clId="{889EEDE0-9DD6-4B27-BA1C-D8BB3090A8CE}" dt="2023-11-16T23:31:24.274" v="1613"/>
          <ac:picMkLst>
            <pc:docMk/>
            <pc:sldMk cId="3477959838" sldId="270"/>
            <ac:picMk id="23" creationId="{B6340D63-3DF5-4E82-A25B-A2C44B19A7A8}"/>
          </ac:picMkLst>
        </pc:picChg>
        <pc:picChg chg="add del mod">
          <ac:chgData name="Abid, Haris" userId="96e7facf-5a87-4da5-b021-910993cbf1a6" providerId="ADAL" clId="{889EEDE0-9DD6-4B27-BA1C-D8BB3090A8CE}" dt="2023-11-16T23:39:52.355" v="1684" actId="478"/>
          <ac:picMkLst>
            <pc:docMk/>
            <pc:sldMk cId="3477959838" sldId="270"/>
            <ac:picMk id="24" creationId="{14309398-475E-405B-B631-225B084EE947}"/>
          </ac:picMkLst>
        </pc:picChg>
        <pc:picChg chg="add mod">
          <ac:chgData name="Abid, Haris" userId="96e7facf-5a87-4da5-b021-910993cbf1a6" providerId="ADAL" clId="{889EEDE0-9DD6-4B27-BA1C-D8BB3090A8CE}" dt="2023-11-16T23:43:36.963" v="1768"/>
          <ac:picMkLst>
            <pc:docMk/>
            <pc:sldMk cId="3477959838" sldId="270"/>
            <ac:picMk id="27" creationId="{1E1352E8-C198-4819-A8ED-538C42A1FBD4}"/>
          </ac:picMkLst>
        </pc:picChg>
      </pc:sldChg>
      <pc:sldChg chg="addSp delSp modSp mod setBg modAnim">
        <pc:chgData name="Abid, Haris" userId="96e7facf-5a87-4da5-b021-910993cbf1a6" providerId="ADAL" clId="{889EEDE0-9DD6-4B27-BA1C-D8BB3090A8CE}" dt="2023-11-17T00:01:44.147" v="2071"/>
        <pc:sldMkLst>
          <pc:docMk/>
          <pc:sldMk cId="3305811691" sldId="271"/>
        </pc:sldMkLst>
        <pc:spChg chg="mod">
          <ac:chgData name="Abid, Haris" userId="96e7facf-5a87-4da5-b021-910993cbf1a6" providerId="ADAL" clId="{889EEDE0-9DD6-4B27-BA1C-D8BB3090A8CE}" dt="2023-11-16T23:49:10.436" v="1841" actId="1076"/>
          <ac:spMkLst>
            <pc:docMk/>
            <pc:sldMk cId="3305811691" sldId="271"/>
            <ac:spMk id="8" creationId="{CBEB1CCA-CB8B-8DBE-F97A-149484F6FF78}"/>
          </ac:spMkLst>
        </pc:spChg>
        <pc:spChg chg="mod">
          <ac:chgData name="Abid, Haris" userId="96e7facf-5a87-4da5-b021-910993cbf1a6" providerId="ADAL" clId="{889EEDE0-9DD6-4B27-BA1C-D8BB3090A8CE}" dt="2023-11-16T23:53:27.038" v="1936" actId="1076"/>
          <ac:spMkLst>
            <pc:docMk/>
            <pc:sldMk cId="3305811691" sldId="271"/>
            <ac:spMk id="9" creationId="{F28924D3-663D-0166-29B2-C7CC1E0EF8F2}"/>
          </ac:spMkLst>
        </pc:spChg>
        <pc:spChg chg="add mod">
          <ac:chgData name="Abid, Haris" userId="96e7facf-5a87-4da5-b021-910993cbf1a6" providerId="ADAL" clId="{889EEDE0-9DD6-4B27-BA1C-D8BB3090A8CE}" dt="2023-11-16T23:53:51.973" v="1938"/>
          <ac:spMkLst>
            <pc:docMk/>
            <pc:sldMk cId="3305811691" sldId="271"/>
            <ac:spMk id="10" creationId="{AC636C72-91F2-4EE1-9608-51A2A9244723}"/>
          </ac:spMkLst>
        </pc:spChg>
        <pc:spChg chg="add mod">
          <ac:chgData name="Abid, Haris" userId="96e7facf-5a87-4da5-b021-910993cbf1a6" providerId="ADAL" clId="{889EEDE0-9DD6-4B27-BA1C-D8BB3090A8CE}" dt="2023-11-17T00:01:09.050" v="2064"/>
          <ac:spMkLst>
            <pc:docMk/>
            <pc:sldMk cId="3305811691" sldId="271"/>
            <ac:spMk id="11" creationId="{FBD9ED54-7B8D-4D7F-9C53-3C12E6C3BB77}"/>
          </ac:spMkLst>
        </pc:spChg>
        <pc:picChg chg="del">
          <ac:chgData name="Abid, Haris" userId="96e7facf-5a87-4da5-b021-910993cbf1a6" providerId="ADAL" clId="{889EEDE0-9DD6-4B27-BA1C-D8BB3090A8CE}" dt="2023-11-16T23:36:45.465" v="1641" actId="478"/>
          <ac:picMkLst>
            <pc:docMk/>
            <pc:sldMk cId="3305811691" sldId="271"/>
            <ac:picMk id="7" creationId="{7C47E2BB-4874-1635-7ABA-3A5E4E328A56}"/>
          </ac:picMkLst>
        </pc:picChg>
        <pc:picChg chg="add mod">
          <ac:chgData name="Abid, Haris" userId="96e7facf-5a87-4da5-b021-910993cbf1a6" providerId="ADAL" clId="{889EEDE0-9DD6-4B27-BA1C-D8BB3090A8CE}" dt="2023-11-16T23:52:14.226" v="1909" actId="1076"/>
          <ac:picMkLst>
            <pc:docMk/>
            <pc:sldMk cId="3305811691" sldId="271"/>
            <ac:picMk id="1026" creationId="{76C3B296-B2F6-4781-8AB0-DBDF73A75F26}"/>
          </ac:picMkLst>
        </pc:picChg>
      </pc:sldChg>
    </pc:docChg>
  </pc:docChgLst>
  <pc:docChgLst>
    <pc:chgData name="Wadekar, Rutwik" userId="S::1061737@pdsb.net::55e6a446-208c-4529-864d-3d7e7a9bcf1b" providerId="AD" clId="Web-{D0F1F987-DE6D-2D8C-40A3-71BB4F8DA616}"/>
    <pc:docChg chg="modSld">
      <pc:chgData name="Wadekar, Rutwik" userId="S::1061737@pdsb.net::55e6a446-208c-4529-864d-3d7e7a9bcf1b" providerId="AD" clId="Web-{D0F1F987-DE6D-2D8C-40A3-71BB4F8DA616}" dt="2023-11-21T17:45:46.866" v="4" actId="1076"/>
      <pc:docMkLst>
        <pc:docMk/>
      </pc:docMkLst>
      <pc:sldChg chg="modSp">
        <pc:chgData name="Wadekar, Rutwik" userId="S::1061737@pdsb.net::55e6a446-208c-4529-864d-3d7e7a9bcf1b" providerId="AD" clId="Web-{D0F1F987-DE6D-2D8C-40A3-71BB4F8DA616}" dt="2023-11-21T17:45:27.396" v="1" actId="1076"/>
        <pc:sldMkLst>
          <pc:docMk/>
          <pc:sldMk cId="3044681842" sldId="259"/>
        </pc:sldMkLst>
        <pc:picChg chg="mod">
          <ac:chgData name="Wadekar, Rutwik" userId="S::1061737@pdsb.net::55e6a446-208c-4529-864d-3d7e7a9bcf1b" providerId="AD" clId="Web-{D0F1F987-DE6D-2D8C-40A3-71BB4F8DA616}" dt="2023-11-21T17:45:27.396" v="1" actId="1076"/>
          <ac:picMkLst>
            <pc:docMk/>
            <pc:sldMk cId="3044681842" sldId="259"/>
            <ac:picMk id="13" creationId="{6189A4EB-1C47-4979-B246-AD83F6D1C3D5}"/>
          </ac:picMkLst>
        </pc:picChg>
      </pc:sldChg>
      <pc:sldChg chg="modSp">
        <pc:chgData name="Wadekar, Rutwik" userId="S::1061737@pdsb.net::55e6a446-208c-4529-864d-3d7e7a9bcf1b" providerId="AD" clId="Web-{D0F1F987-DE6D-2D8C-40A3-71BB4F8DA616}" dt="2023-11-21T17:45:46.866" v="4" actId="1076"/>
        <pc:sldMkLst>
          <pc:docMk/>
          <pc:sldMk cId="1801187032" sldId="269"/>
        </pc:sldMkLst>
        <pc:picChg chg="mod">
          <ac:chgData name="Wadekar, Rutwik" userId="S::1061737@pdsb.net::55e6a446-208c-4529-864d-3d7e7a9bcf1b" providerId="AD" clId="Web-{D0F1F987-DE6D-2D8C-40A3-71BB4F8DA616}" dt="2023-11-21T17:45:39.350" v="3" actId="1076"/>
          <ac:picMkLst>
            <pc:docMk/>
            <pc:sldMk cId="1801187032" sldId="269"/>
            <ac:picMk id="2" creationId="{E3786952-B6DC-7190-476B-DF65041DDB59}"/>
          </ac:picMkLst>
        </pc:picChg>
        <pc:picChg chg="mod">
          <ac:chgData name="Wadekar, Rutwik" userId="S::1061737@pdsb.net::55e6a446-208c-4529-864d-3d7e7a9bcf1b" providerId="AD" clId="Web-{D0F1F987-DE6D-2D8C-40A3-71BB4F8DA616}" dt="2023-11-21T17:45:46.866" v="4" actId="1076"/>
          <ac:picMkLst>
            <pc:docMk/>
            <pc:sldMk cId="1801187032" sldId="269"/>
            <ac:picMk id="13" creationId="{6189A4EB-1C47-4979-B246-AD83F6D1C3D5}"/>
          </ac:picMkLst>
        </pc:picChg>
      </pc:sldChg>
      <pc:sldChg chg="modSp">
        <pc:chgData name="Wadekar, Rutwik" userId="S::1061737@pdsb.net::55e6a446-208c-4529-864d-3d7e7a9bcf1b" providerId="AD" clId="Web-{D0F1F987-DE6D-2D8C-40A3-71BB4F8DA616}" dt="2023-11-21T17:45:10.677" v="0" actId="1076"/>
        <pc:sldMkLst>
          <pc:docMk/>
          <pc:sldMk cId="3477959838" sldId="270"/>
        </pc:sldMkLst>
        <pc:picChg chg="mod">
          <ac:chgData name="Wadekar, Rutwik" userId="S::1061737@pdsb.net::55e6a446-208c-4529-864d-3d7e7a9bcf1b" providerId="AD" clId="Web-{D0F1F987-DE6D-2D8C-40A3-71BB4F8DA616}" dt="2023-11-21T17:45:10.677" v="0" actId="1076"/>
          <ac:picMkLst>
            <pc:docMk/>
            <pc:sldMk cId="3477959838" sldId="270"/>
            <ac:picMk id="21" creationId="{6F1DCDEA-0E15-4BC8-8197-4601E69C0B0C}"/>
          </ac:picMkLst>
        </pc:picChg>
      </pc:sldChg>
    </pc:docChg>
  </pc:docChgLst>
  <pc:docChgLst>
    <pc:chgData name="Palanisamy, Varun" userId="S::804236@pdsb.net::4c2ae3b3-0d92-411a-8203-01caf55aebf6" providerId="AD" clId="Web-{1989F4A8-143C-70F4-BABB-7D1614732499}"/>
    <pc:docChg chg="addSld modSld">
      <pc:chgData name="Palanisamy, Varun" userId="S::804236@pdsb.net::4c2ae3b3-0d92-411a-8203-01caf55aebf6" providerId="AD" clId="Web-{1989F4A8-143C-70F4-BABB-7D1614732499}" dt="2023-11-16T22:21:46.010" v="67" actId="20577"/>
      <pc:docMkLst>
        <pc:docMk/>
      </pc:docMkLst>
      <pc:sldChg chg="addSp delSp modSp">
        <pc:chgData name="Palanisamy, Varun" userId="S::804236@pdsb.net::4c2ae3b3-0d92-411a-8203-01caf55aebf6" providerId="AD" clId="Web-{1989F4A8-143C-70F4-BABB-7D1614732499}" dt="2023-11-16T22:08:42.563" v="1"/>
        <pc:sldMkLst>
          <pc:docMk/>
          <pc:sldMk cId="2391510236" sldId="258"/>
        </pc:sldMkLst>
        <pc:picChg chg="add del mod">
          <ac:chgData name="Palanisamy, Varun" userId="S::804236@pdsb.net::4c2ae3b3-0d92-411a-8203-01caf55aebf6" providerId="AD" clId="Web-{1989F4A8-143C-70F4-BABB-7D1614732499}" dt="2023-11-16T22:08:42.563" v="1"/>
          <ac:picMkLst>
            <pc:docMk/>
            <pc:sldMk cId="2391510236" sldId="258"/>
            <ac:picMk id="2" creationId="{A7B8271F-6A90-6205-6E7F-E6192D4ACF21}"/>
          </ac:picMkLst>
        </pc:picChg>
      </pc:sldChg>
      <pc:sldChg chg="addSp delSp modSp new">
        <pc:chgData name="Palanisamy, Varun" userId="S::804236@pdsb.net::4c2ae3b3-0d92-411a-8203-01caf55aebf6" providerId="AD" clId="Web-{1989F4A8-143C-70F4-BABB-7D1614732499}" dt="2023-11-16T22:21:46.010" v="67" actId="20577"/>
        <pc:sldMkLst>
          <pc:docMk/>
          <pc:sldMk cId="3044681842" sldId="259"/>
        </pc:sldMkLst>
        <pc:spChg chg="del">
          <ac:chgData name="Palanisamy, Varun" userId="S::804236@pdsb.net::4c2ae3b3-0d92-411a-8203-01caf55aebf6" providerId="AD" clId="Web-{1989F4A8-143C-70F4-BABB-7D1614732499}" dt="2023-11-16T22:09:07.689" v="4"/>
          <ac:spMkLst>
            <pc:docMk/>
            <pc:sldMk cId="3044681842" sldId="259"/>
            <ac:spMk id="2" creationId="{B1B3FE22-A26D-832E-35BF-48C64F825D33}"/>
          </ac:spMkLst>
        </pc:spChg>
        <pc:spChg chg="del">
          <ac:chgData name="Palanisamy, Varun" userId="S::804236@pdsb.net::4c2ae3b3-0d92-411a-8203-01caf55aebf6" providerId="AD" clId="Web-{1989F4A8-143C-70F4-BABB-7D1614732499}" dt="2023-11-16T22:09:05.470" v="3"/>
          <ac:spMkLst>
            <pc:docMk/>
            <pc:sldMk cId="3044681842" sldId="259"/>
            <ac:spMk id="3" creationId="{F880FDD7-7C37-C2B5-E56B-3C31ADE7BF02}"/>
          </ac:spMkLst>
        </pc:spChg>
        <pc:spChg chg="add mod">
          <ac:chgData name="Palanisamy, Varun" userId="S::804236@pdsb.net::4c2ae3b3-0d92-411a-8203-01caf55aebf6" providerId="AD" clId="Web-{1989F4A8-143C-70F4-BABB-7D1614732499}" dt="2023-11-16T22:21:46.010" v="67" actId="20577"/>
          <ac:spMkLst>
            <pc:docMk/>
            <pc:sldMk cId="3044681842" sldId="259"/>
            <ac:spMk id="6" creationId="{F2FD4689-8745-02AD-B4BF-82B27D0857BB}"/>
          </ac:spMkLst>
        </pc:spChg>
        <pc:picChg chg="add mod">
          <ac:chgData name="Palanisamy, Varun" userId="S::804236@pdsb.net::4c2ae3b3-0d92-411a-8203-01caf55aebf6" providerId="AD" clId="Web-{1989F4A8-143C-70F4-BABB-7D1614732499}" dt="2023-11-16T22:10:15.111" v="8"/>
          <ac:picMkLst>
            <pc:docMk/>
            <pc:sldMk cId="3044681842" sldId="259"/>
            <ac:picMk id="4" creationId="{F2F2705D-C10F-1891-E526-EB1AA6BF2167}"/>
          </ac:picMkLst>
        </pc:picChg>
        <pc:picChg chg="add del mod">
          <ac:chgData name="Palanisamy, Varun" userId="S::804236@pdsb.net::4c2ae3b3-0d92-411a-8203-01caf55aebf6" providerId="AD" clId="Web-{1989F4A8-143C-70F4-BABB-7D1614732499}" dt="2023-11-16T22:11:54.347" v="29"/>
          <ac:picMkLst>
            <pc:docMk/>
            <pc:sldMk cId="3044681842" sldId="259"/>
            <ac:picMk id="5" creationId="{2B8EE746-3BCD-D9BF-B779-95C21E9C2FA6}"/>
          </ac:picMkLst>
        </pc:picChg>
        <pc:picChg chg="add mod">
          <ac:chgData name="Palanisamy, Varun" userId="S::804236@pdsb.net::4c2ae3b3-0d92-411a-8203-01caf55aebf6" providerId="AD" clId="Web-{1989F4A8-143C-70F4-BABB-7D1614732499}" dt="2023-11-16T22:12:04.034" v="35" actId="14100"/>
          <ac:picMkLst>
            <pc:docMk/>
            <pc:sldMk cId="3044681842" sldId="259"/>
            <ac:picMk id="7" creationId="{8F7D4D3C-57BE-23CA-F515-EA7AB3C02EA4}"/>
          </ac:picMkLst>
        </pc:picChg>
      </pc:sldChg>
      <pc:sldChg chg="new">
        <pc:chgData name="Palanisamy, Varun" userId="S::804236@pdsb.net::4c2ae3b3-0d92-411a-8203-01caf55aebf6" providerId="AD" clId="Web-{1989F4A8-143C-70F4-BABB-7D1614732499}" dt="2023-11-16T22:12:49.097" v="37"/>
        <pc:sldMkLst>
          <pc:docMk/>
          <pc:sldMk cId="1392272797" sldId="261"/>
        </pc:sldMkLst>
      </pc:sldChg>
    </pc:docChg>
  </pc:docChgLst>
  <pc:docChgLst>
    <pc:chgData name="Palanisamy, Varun" userId="S::804236@pdsb.net::4c2ae3b3-0d92-411a-8203-01caf55aebf6" providerId="AD" clId="Web-{FC54ADD8-B1AB-1C4F-AEF6-371BBE1B01EF}"/>
    <pc:docChg chg="modSld">
      <pc:chgData name="Palanisamy, Varun" userId="S::804236@pdsb.net::4c2ae3b3-0d92-411a-8203-01caf55aebf6" providerId="AD" clId="Web-{FC54ADD8-B1AB-1C4F-AEF6-371BBE1B01EF}" dt="2023-11-16T22:24:47.060" v="1"/>
      <pc:docMkLst>
        <pc:docMk/>
      </pc:docMkLst>
      <pc:sldChg chg="delSp">
        <pc:chgData name="Palanisamy, Varun" userId="S::804236@pdsb.net::4c2ae3b3-0d92-411a-8203-01caf55aebf6" providerId="AD" clId="Web-{FC54ADD8-B1AB-1C4F-AEF6-371BBE1B01EF}" dt="2023-11-16T22:24:47.060" v="1"/>
        <pc:sldMkLst>
          <pc:docMk/>
          <pc:sldMk cId="1392272797" sldId="261"/>
        </pc:sldMkLst>
        <pc:spChg chg="del">
          <ac:chgData name="Palanisamy, Varun" userId="S::804236@pdsb.net::4c2ae3b3-0d92-411a-8203-01caf55aebf6" providerId="AD" clId="Web-{FC54ADD8-B1AB-1C4F-AEF6-371BBE1B01EF}" dt="2023-11-16T22:24:47.060" v="1"/>
          <ac:spMkLst>
            <pc:docMk/>
            <pc:sldMk cId="1392272797" sldId="261"/>
            <ac:spMk id="2" creationId="{5AC09023-F5B6-64BA-C569-B1CE086E6E1F}"/>
          </ac:spMkLst>
        </pc:spChg>
        <pc:spChg chg="del">
          <ac:chgData name="Palanisamy, Varun" userId="S::804236@pdsb.net::4c2ae3b3-0d92-411a-8203-01caf55aebf6" providerId="AD" clId="Web-{FC54ADD8-B1AB-1C4F-AEF6-371BBE1B01EF}" dt="2023-11-16T22:24:45.857" v="0"/>
          <ac:spMkLst>
            <pc:docMk/>
            <pc:sldMk cId="1392272797" sldId="261"/>
            <ac:spMk id="3" creationId="{283FEB9D-F3F8-9A7C-BD22-A6F68B9D8629}"/>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29530D7-713F-48FC-BAED-F42E2E429895}"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2397503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9530D7-713F-48FC-BAED-F42E2E429895}"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3383191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9530D7-713F-48FC-BAED-F42E2E429895}"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371464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9530D7-713F-48FC-BAED-F42E2E429895}"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121230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9530D7-713F-48FC-BAED-F42E2E429895}"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2472983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29530D7-713F-48FC-BAED-F42E2E429895}"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986810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29530D7-713F-48FC-BAED-F42E2E429895}" type="datetimeFigureOut">
              <a:rPr lang="en-CA" smtClean="0"/>
              <a:t>2023-11-21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3308365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29530D7-713F-48FC-BAED-F42E2E429895}" type="datetimeFigureOut">
              <a:rPr lang="en-CA" smtClean="0"/>
              <a:t>2023-11-21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500895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9530D7-713F-48FC-BAED-F42E2E429895}" type="datetimeFigureOut">
              <a:rPr lang="en-CA" smtClean="0"/>
              <a:t>2023-11-21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3506816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9530D7-713F-48FC-BAED-F42E2E429895}"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729717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9530D7-713F-48FC-BAED-F42E2E429895}"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33E293-44A7-4622-B058-93826794DE48}" type="slidenum">
              <a:rPr lang="en-CA" smtClean="0"/>
              <a:t>‹#›</a:t>
            </a:fld>
            <a:endParaRPr lang="en-CA"/>
          </a:p>
        </p:txBody>
      </p:sp>
    </p:spTree>
    <p:extLst>
      <p:ext uri="{BB962C8B-B14F-4D97-AF65-F5344CB8AC3E}">
        <p14:creationId xmlns:p14="http://schemas.microsoft.com/office/powerpoint/2010/main" val="3932645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9530D7-713F-48FC-BAED-F42E2E429895}" type="datetimeFigureOut">
              <a:rPr lang="en-CA" smtClean="0"/>
              <a:t>2023-11-21</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33E293-44A7-4622-B058-93826794DE48}" type="slidenum">
              <a:rPr lang="en-CA" smtClean="0"/>
              <a:t>‹#›</a:t>
            </a:fld>
            <a:endParaRPr lang="en-CA"/>
          </a:p>
        </p:txBody>
      </p:sp>
    </p:spTree>
    <p:extLst>
      <p:ext uri="{BB962C8B-B14F-4D97-AF65-F5344CB8AC3E}">
        <p14:creationId xmlns:p14="http://schemas.microsoft.com/office/powerpoint/2010/main" val="15365619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slide" Target="slide10.xml"/><Relationship Id="rId3" Type="http://schemas.openxmlformats.org/officeDocument/2006/relationships/slide" Target="slide12.xml"/><Relationship Id="rId7" Type="http://schemas.openxmlformats.org/officeDocument/2006/relationships/slide" Target="slide7.xml"/><Relationship Id="rId12"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slide" Target="slide9.xml"/><Relationship Id="rId5" Type="http://schemas.openxmlformats.org/officeDocument/2006/relationships/image" Target="../media/image7.png"/><Relationship Id="rId15" Type="http://schemas.openxmlformats.org/officeDocument/2006/relationships/image" Target="../media/image14.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slide" Target="slide11.xml"/><Relationship Id="rId14" Type="http://schemas.openxmlformats.org/officeDocument/2006/relationships/image" Target="../media/image13.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slide" Target="slide10.xml"/><Relationship Id="rId3" Type="http://schemas.openxmlformats.org/officeDocument/2006/relationships/slide" Target="slide12.xml"/><Relationship Id="rId7" Type="http://schemas.openxmlformats.org/officeDocument/2006/relationships/slide" Target="slide7.xml"/><Relationship Id="rId12"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slide" Target="slide9.xml"/><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slide" Target="slide11.xml"/><Relationship Id="rId1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hyperlink" Target="https://pdsb1-my.sharepoint.com/:p:/g/personal/874415_pdsb_net/EToV0XQ_hbFNtSJdSQWcqtsBfbU1PLFaKqgN0oa3PpZg7Q?e=GAnLgR" TargetMode="External"/><Relationship Id="rId3" Type="http://schemas.openxmlformats.org/officeDocument/2006/relationships/image" Target="../media/image16.png"/><Relationship Id="rId7" Type="http://schemas.openxmlformats.org/officeDocument/2006/relationships/slide" Target="slide15.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slide" Target="slide7.xml"/><Relationship Id="rId5" Type="http://schemas.openxmlformats.org/officeDocument/2006/relationships/hyperlink" Target="http://classic.minecraft.net" TargetMode="External"/><Relationship Id="rId4" Type="http://schemas.openxmlformats.org/officeDocument/2006/relationships/hyperlink" Target="http://www.pngall.com/minecraft-png"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7.png"/><Relationship Id="rId3" Type="http://schemas.openxmlformats.org/officeDocument/2006/relationships/slide" Target="slide12.xml"/><Relationship Id="rId7" Type="http://schemas.openxmlformats.org/officeDocument/2006/relationships/slide" Target="slide9.xml"/><Relationship Id="rId12" Type="http://schemas.openxmlformats.org/officeDocument/2006/relationships/slide" Target="slide8.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slide" Target="slide1.xml"/><Relationship Id="rId5" Type="http://schemas.openxmlformats.org/officeDocument/2006/relationships/slide" Target="slide11.xml"/><Relationship Id="rId10" Type="http://schemas.openxmlformats.org/officeDocument/2006/relationships/image" Target="../media/image2.png"/><Relationship Id="rId4" Type="http://schemas.openxmlformats.org/officeDocument/2006/relationships/image" Target="../media/image6.png"/><Relationship Id="rId9" Type="http://schemas.openxmlformats.org/officeDocument/2006/relationships/slide" Target="slide7.xml"/><Relationship Id="rId1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slide" Target="slide7.xml"/></Relationships>
</file>

<file path=ppt/slides/_rels/slide15.xml.rels><?xml version="1.0" encoding="UTF-8" standalone="yes"?>
<Relationships xmlns="http://schemas.openxmlformats.org/package/2006/relationships"><Relationship Id="rId2" Type="http://schemas.openxmlformats.org/officeDocument/2006/relationships/slide" Target="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 Target="slide12.xml"/><Relationship Id="rId7" Type="http://schemas.openxmlformats.org/officeDocument/2006/relationships/slide" Target="slide13.xml"/><Relationship Id="rId12" Type="http://schemas.openxmlformats.org/officeDocument/2006/relationships/slide" Target="slide7.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9.png"/><Relationship Id="rId5" Type="http://schemas.openxmlformats.org/officeDocument/2006/relationships/slide" Target="slide11.xm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slide" Target="slide9.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 Target="slide5.xml"/><Relationship Id="rId1" Type="http://schemas.openxmlformats.org/officeDocument/2006/relationships/slideLayout" Target="../slideLayouts/slideLayout1.xml"/><Relationship Id="rId4" Type="http://schemas.openxmlformats.org/officeDocument/2006/relationships/slide" Target="slide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 Target="slide3.xml"/><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slide" Target="slide6.xml"/></Relationships>
</file>

<file path=ppt/slides/_rels/slide6.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 Target="slide12.xml"/><Relationship Id="rId7" Type="http://schemas.openxmlformats.org/officeDocument/2006/relationships/slide" Target="slide13.xml"/><Relationship Id="rId12"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slide" Target="slide16.xml"/><Relationship Id="rId5" Type="http://schemas.openxmlformats.org/officeDocument/2006/relationships/slide" Target="slide11.xm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slide" Target="slide9.xml"/></Relationships>
</file>

<file path=ppt/slides/_rels/slide8.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12.xml"/><Relationship Id="rId7" Type="http://schemas.openxmlformats.org/officeDocument/2006/relationships/slide" Target="slide11.xml"/><Relationship Id="rId12"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slide" Target="slide8.xml"/><Relationship Id="rId5" Type="http://schemas.openxmlformats.org/officeDocument/2006/relationships/image" Target="../media/image7.png"/><Relationship Id="rId10" Type="http://schemas.openxmlformats.org/officeDocument/2006/relationships/slide" Target="slide7.xml"/><Relationship Id="rId4" Type="http://schemas.openxmlformats.org/officeDocument/2006/relationships/image" Target="../media/image6.png"/><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slide" Target="slide10.xml"/><Relationship Id="rId3" Type="http://schemas.openxmlformats.org/officeDocument/2006/relationships/slide" Target="slide12.xml"/><Relationship Id="rId7" Type="http://schemas.openxmlformats.org/officeDocument/2006/relationships/slide" Target="slide7.xml"/><Relationship Id="rId12"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11" Type="http://schemas.openxmlformats.org/officeDocument/2006/relationships/slide" Target="slide9.xml"/><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slide" Target="slide11.xml"/><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hlinkClick r:id="rId2" action="ppaction://hlinksldjump"/>
            <a:extLst>
              <a:ext uri="{FF2B5EF4-FFF2-40B4-BE49-F238E27FC236}">
                <a16:creationId xmlns:a16="http://schemas.microsoft.com/office/drawing/2014/main" id="{574DE46F-CC38-4268-BA92-2895F77BD76B}"/>
              </a:ext>
            </a:extLst>
          </p:cNvPr>
          <p:cNvSpPr txBox="1"/>
          <p:nvPr/>
        </p:nvSpPr>
        <p:spPr>
          <a:xfrm>
            <a:off x="4601840" y="3044279"/>
            <a:ext cx="2616678" cy="769441"/>
          </a:xfrm>
          <a:prstGeom prst="rect">
            <a:avLst/>
          </a:prstGeom>
          <a:noFill/>
        </p:spPr>
        <p:txBody>
          <a:bodyPr wrap="none" rtlCol="0">
            <a:spAutoFit/>
          </a:bodyPr>
          <a:lstStyle/>
          <a:p>
            <a:r>
              <a:rPr lang="en-US" sz="4400" dirty="0">
                <a:latin typeface="Congenial" panose="020F0502020204030204" pitchFamily="2" charset="0"/>
              </a:rPr>
              <a:t>[ Turn On ]</a:t>
            </a:r>
            <a:endParaRPr lang="en-CA" sz="4400" dirty="0">
              <a:latin typeface="Congenial" panose="020F0502020204030204" pitchFamily="2" charset="0"/>
            </a:endParaRPr>
          </a:p>
        </p:txBody>
      </p:sp>
    </p:spTree>
    <p:extLst>
      <p:ext uri="{BB962C8B-B14F-4D97-AF65-F5344CB8AC3E}">
        <p14:creationId xmlns:p14="http://schemas.microsoft.com/office/powerpoint/2010/main" val="36610850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23782"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extLst>
              <a:ext uri="{FF2B5EF4-FFF2-40B4-BE49-F238E27FC236}">
                <a16:creationId xmlns:a16="http://schemas.microsoft.com/office/drawing/2014/main" id="{6189A4EB-1C47-4979-B246-AD83F6D1C3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323" y="6292085"/>
            <a:ext cx="389671" cy="389671"/>
          </a:xfrm>
          <a:prstGeom prst="rect">
            <a:avLst/>
          </a:prstGeom>
        </p:spPr>
      </p:pic>
      <p:pic>
        <p:nvPicPr>
          <p:cNvPr id="14" name="Picture 2" descr="Windows 11 1080x1080 icon, for those of you who need it... :  r/Windows_Redesign">
            <a:extLst>
              <a:ext uri="{FF2B5EF4-FFF2-40B4-BE49-F238E27FC236}">
                <a16:creationId xmlns:a16="http://schemas.microsoft.com/office/drawing/2014/main" id="{5ECBCE82-5556-40F8-A4FD-DE5A1B0F18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extLst>
              <a:ext uri="{FF2B5EF4-FFF2-40B4-BE49-F238E27FC236}">
                <a16:creationId xmlns:a16="http://schemas.microsoft.com/office/drawing/2014/main" id="{5C404EBE-4D9C-4CAB-BD3F-4CFB805489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3"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sp>
        <p:nvSpPr>
          <p:cNvPr id="2" name="Rectangle 1">
            <a:extLst>
              <a:ext uri="{FF2B5EF4-FFF2-40B4-BE49-F238E27FC236}">
                <a16:creationId xmlns:a16="http://schemas.microsoft.com/office/drawing/2014/main" id="{8F309001-3D13-439F-826F-C853089F97D0}"/>
              </a:ext>
            </a:extLst>
          </p:cNvPr>
          <p:cNvSpPr/>
          <p:nvPr/>
        </p:nvSpPr>
        <p:spPr>
          <a:xfrm>
            <a:off x="184020" y="238102"/>
            <a:ext cx="11788623" cy="5780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19" name="TextBox 18">
            <a:hlinkClick r:id="rId7" action="ppaction://hlinksldjump"/>
            <a:extLst>
              <a:ext uri="{FF2B5EF4-FFF2-40B4-BE49-F238E27FC236}">
                <a16:creationId xmlns:a16="http://schemas.microsoft.com/office/drawing/2014/main" id="{2861E306-75EC-41C0-B2ED-AD67582E9633}"/>
              </a:ext>
            </a:extLst>
          </p:cNvPr>
          <p:cNvSpPr txBox="1"/>
          <p:nvPr/>
        </p:nvSpPr>
        <p:spPr>
          <a:xfrm>
            <a:off x="11669595" y="210627"/>
            <a:ext cx="30741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solidFill>
                  <a:srgbClr val="C00000"/>
                </a:solidFill>
                <a:effectLst>
                  <a:outerShdw blurRad="38100" dist="38100" dir="2700000" algn="tl">
                    <a:srgbClr val="000000">
                      <a:alpha val="43137"/>
                    </a:srgbClr>
                  </a:outerShdw>
                </a:effectLst>
                <a:cs typeface="Calibri"/>
              </a:rPr>
              <a:t>X</a:t>
            </a:r>
          </a:p>
        </p:txBody>
      </p:sp>
      <p:sp>
        <p:nvSpPr>
          <p:cNvPr id="20" name="Rectangle 19">
            <a:extLst>
              <a:ext uri="{FF2B5EF4-FFF2-40B4-BE49-F238E27FC236}">
                <a16:creationId xmlns:a16="http://schemas.microsoft.com/office/drawing/2014/main" id="{C68E9924-87A8-418F-8040-33E70FC403A9}"/>
              </a:ext>
            </a:extLst>
          </p:cNvPr>
          <p:cNvSpPr/>
          <p:nvPr/>
        </p:nvSpPr>
        <p:spPr>
          <a:xfrm>
            <a:off x="655788" y="6699097"/>
            <a:ext cx="423386" cy="4571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00002B02-094F-42E6-9547-89193B73EEF2}"/>
              </a:ext>
            </a:extLst>
          </p:cNvPr>
          <p:cNvSpPr/>
          <p:nvPr/>
        </p:nvSpPr>
        <p:spPr>
          <a:xfrm>
            <a:off x="215975" y="201723"/>
            <a:ext cx="2387526" cy="5780085"/>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22" name="Picture 2">
            <a:extLst>
              <a:ext uri="{FF2B5EF4-FFF2-40B4-BE49-F238E27FC236}">
                <a16:creationId xmlns:a16="http://schemas.microsoft.com/office/drawing/2014/main" id="{C36252AC-5E1C-49E7-B8F8-6E275BC77F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CF222EA9-7FE2-4442-800B-947430EA1451}"/>
              </a:ext>
            </a:extLst>
          </p:cNvPr>
          <p:cNvSpPr/>
          <p:nvPr/>
        </p:nvSpPr>
        <p:spPr>
          <a:xfrm>
            <a:off x="212930" y="3696651"/>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5" name="TextBox 24">
            <a:hlinkClick r:id="rId9" action="ppaction://hlinksldjump"/>
            <a:extLst>
              <a:ext uri="{FF2B5EF4-FFF2-40B4-BE49-F238E27FC236}">
                <a16:creationId xmlns:a16="http://schemas.microsoft.com/office/drawing/2014/main" id="{2CCD704E-C38E-41DC-BCB5-E5775C186BEB}"/>
              </a:ext>
            </a:extLst>
          </p:cNvPr>
          <p:cNvSpPr txBox="1"/>
          <p:nvPr/>
        </p:nvSpPr>
        <p:spPr>
          <a:xfrm>
            <a:off x="277774" y="3703374"/>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This Pc</a:t>
            </a:r>
          </a:p>
        </p:txBody>
      </p:sp>
      <p:pic>
        <p:nvPicPr>
          <p:cNvPr id="26" name="Picture 25" descr="A computer monitor with a blue screen&#10;&#10;Description automatically generated">
            <a:extLst>
              <a:ext uri="{FF2B5EF4-FFF2-40B4-BE49-F238E27FC236}">
                <a16:creationId xmlns:a16="http://schemas.microsoft.com/office/drawing/2014/main" id="{7009CE4E-A18B-402B-8543-DC62D2CDEC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81266" y="3736558"/>
            <a:ext cx="369332" cy="302963"/>
          </a:xfrm>
          <a:prstGeom prst="rect">
            <a:avLst/>
          </a:prstGeom>
        </p:spPr>
      </p:pic>
      <p:sp>
        <p:nvSpPr>
          <p:cNvPr id="27" name="Rectangle 26">
            <a:extLst>
              <a:ext uri="{FF2B5EF4-FFF2-40B4-BE49-F238E27FC236}">
                <a16:creationId xmlns:a16="http://schemas.microsoft.com/office/drawing/2014/main" id="{EBAA7994-C690-4D11-B224-27F1D9B17A5B}"/>
              </a:ext>
            </a:extLst>
          </p:cNvPr>
          <p:cNvSpPr/>
          <p:nvPr/>
        </p:nvSpPr>
        <p:spPr>
          <a:xfrm>
            <a:off x="219357" y="577408"/>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8" name="TextBox 27">
            <a:hlinkClick r:id="rId11" action="ppaction://hlinksldjump"/>
            <a:extLst>
              <a:ext uri="{FF2B5EF4-FFF2-40B4-BE49-F238E27FC236}">
                <a16:creationId xmlns:a16="http://schemas.microsoft.com/office/drawing/2014/main" id="{4C15F6A1-2A66-4939-AF47-C3D67CCC6EDC}"/>
              </a:ext>
            </a:extLst>
          </p:cNvPr>
          <p:cNvSpPr txBox="1"/>
          <p:nvPr/>
        </p:nvSpPr>
        <p:spPr>
          <a:xfrm>
            <a:off x="204394" y="569002"/>
            <a:ext cx="1262071"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Downloads</a:t>
            </a:r>
          </a:p>
        </p:txBody>
      </p:sp>
      <p:pic>
        <p:nvPicPr>
          <p:cNvPr id="8" name="Picture 7" descr="A green folder with a white arrow&#10;&#10;Description automatically generated">
            <a:extLst>
              <a:ext uri="{FF2B5EF4-FFF2-40B4-BE49-F238E27FC236}">
                <a16:creationId xmlns:a16="http://schemas.microsoft.com/office/drawing/2014/main" id="{FE60ABB7-4BE6-C45A-9CDC-CE38D5F896E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09054" y="501818"/>
            <a:ext cx="486814" cy="486814"/>
          </a:xfrm>
          <a:prstGeom prst="rect">
            <a:avLst/>
          </a:prstGeom>
        </p:spPr>
      </p:pic>
      <p:sp>
        <p:nvSpPr>
          <p:cNvPr id="33" name="TextBox 32">
            <a:hlinkClick r:id="rId11" action="ppaction://hlinksldjump"/>
            <a:extLst>
              <a:ext uri="{FF2B5EF4-FFF2-40B4-BE49-F238E27FC236}">
                <a16:creationId xmlns:a16="http://schemas.microsoft.com/office/drawing/2014/main" id="{2B973835-352E-F830-8439-5FB99A58577F}"/>
              </a:ext>
            </a:extLst>
          </p:cNvPr>
          <p:cNvSpPr txBox="1"/>
          <p:nvPr/>
        </p:nvSpPr>
        <p:spPr>
          <a:xfrm>
            <a:off x="3887999" y="501818"/>
            <a:ext cx="2253871" cy="553998"/>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CA" sz="3000" b="1">
                <a:latin typeface="Segoe UI" panose="020B0502040204020203" pitchFamily="34" charset="0"/>
                <a:cs typeface="Segoe UI" panose="020B0502040204020203" pitchFamily="34" charset="0"/>
              </a:rPr>
              <a:t>Videos</a:t>
            </a:r>
            <a:endParaRPr lang="en-US" sz="3000" b="1">
              <a:latin typeface="Segoe UI" panose="020B0502040204020203" pitchFamily="34" charset="0"/>
              <a:cs typeface="Segoe UI" panose="020B0502040204020203" pitchFamily="34" charset="0"/>
            </a:endParaRPr>
          </a:p>
        </p:txBody>
      </p:sp>
      <p:sp>
        <p:nvSpPr>
          <p:cNvPr id="36" name="Rectangle 35">
            <a:hlinkClick r:id="rId13" action="ppaction://hlinksldjump"/>
            <a:extLst>
              <a:ext uri="{FF2B5EF4-FFF2-40B4-BE49-F238E27FC236}">
                <a16:creationId xmlns:a16="http://schemas.microsoft.com/office/drawing/2014/main" id="{538F108A-3FC6-1E93-AAB7-08579749B308}"/>
              </a:ext>
            </a:extLst>
          </p:cNvPr>
          <p:cNvSpPr/>
          <p:nvPr/>
        </p:nvSpPr>
        <p:spPr>
          <a:xfrm>
            <a:off x="219357" y="928593"/>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37" name="Picture 36" descr="A purple folder with a play button&#10;&#10;Description automatically generated">
            <a:extLst>
              <a:ext uri="{FF2B5EF4-FFF2-40B4-BE49-F238E27FC236}">
                <a16:creationId xmlns:a16="http://schemas.microsoft.com/office/drawing/2014/main" id="{47D086D2-B36F-15E2-47BF-9AB742932A7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22189" y="876192"/>
            <a:ext cx="444275" cy="444275"/>
          </a:xfrm>
          <a:prstGeom prst="rect">
            <a:avLst/>
          </a:prstGeom>
        </p:spPr>
      </p:pic>
      <p:sp>
        <p:nvSpPr>
          <p:cNvPr id="38" name="TextBox 37">
            <a:hlinkClick r:id="rId11" action="ppaction://hlinksldjump"/>
            <a:extLst>
              <a:ext uri="{FF2B5EF4-FFF2-40B4-BE49-F238E27FC236}">
                <a16:creationId xmlns:a16="http://schemas.microsoft.com/office/drawing/2014/main" id="{AC9C7A37-555F-5342-DA21-6E612CC72929}"/>
              </a:ext>
            </a:extLst>
          </p:cNvPr>
          <p:cNvSpPr txBox="1"/>
          <p:nvPr/>
        </p:nvSpPr>
        <p:spPr>
          <a:xfrm>
            <a:off x="242175" y="924166"/>
            <a:ext cx="822860"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CA" b="1">
                <a:cs typeface="Calibri"/>
              </a:rPr>
              <a:t>Videos</a:t>
            </a:r>
            <a:endParaRPr lang="en-US" b="1">
              <a:cs typeface="Calibri"/>
            </a:endParaRPr>
          </a:p>
        </p:txBody>
      </p:sp>
      <p:pic>
        <p:nvPicPr>
          <p:cNvPr id="5" name="Picture 4" descr="A purple folder with a play button&#10;&#10;Description automatically generated">
            <a:extLst>
              <a:ext uri="{FF2B5EF4-FFF2-40B4-BE49-F238E27FC236}">
                <a16:creationId xmlns:a16="http://schemas.microsoft.com/office/drawing/2014/main" id="{437F8CF7-9155-2247-9F8C-923F024D8B70}"/>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57358" y="179382"/>
            <a:ext cx="1148572" cy="1148572"/>
          </a:xfrm>
          <a:prstGeom prst="rect">
            <a:avLst/>
          </a:prstGeom>
        </p:spPr>
      </p:pic>
      <p:pic>
        <p:nvPicPr>
          <p:cNvPr id="12" name="Picture 11" descr="A video player logo with a play button&#10;&#10;Description automatically generated">
            <a:extLst>
              <a:ext uri="{FF2B5EF4-FFF2-40B4-BE49-F238E27FC236}">
                <a16:creationId xmlns:a16="http://schemas.microsoft.com/office/drawing/2014/main" id="{0F05587B-6D0F-88F1-956F-549878D43B03}"/>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812785" y="1416630"/>
            <a:ext cx="552631" cy="598004"/>
          </a:xfrm>
          <a:prstGeom prst="rect">
            <a:avLst/>
          </a:prstGeom>
        </p:spPr>
      </p:pic>
      <p:sp>
        <p:nvSpPr>
          <p:cNvPr id="39" name="TextBox 38">
            <a:hlinkClick r:id="rId11" action="ppaction://hlinksldjump"/>
            <a:extLst>
              <a:ext uri="{FF2B5EF4-FFF2-40B4-BE49-F238E27FC236}">
                <a16:creationId xmlns:a16="http://schemas.microsoft.com/office/drawing/2014/main" id="{6A8537E8-8A51-4AF8-86BB-1AEBF4AEF242}"/>
              </a:ext>
            </a:extLst>
          </p:cNvPr>
          <p:cNvSpPr txBox="1"/>
          <p:nvPr/>
        </p:nvSpPr>
        <p:spPr>
          <a:xfrm>
            <a:off x="3365416" y="1484869"/>
            <a:ext cx="2632261"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CA" sz="2600" b="1">
                <a:cs typeface="Calibri"/>
              </a:rPr>
              <a:t>d</a:t>
            </a:r>
            <a:r>
              <a:rPr lang="en-US" sz="2600" b="1">
                <a:cs typeface="Calibri"/>
              </a:rPr>
              <a:t>umbvideo.mp4</a:t>
            </a:r>
          </a:p>
        </p:txBody>
      </p:sp>
      <p:pic>
        <p:nvPicPr>
          <p:cNvPr id="40" name="Picture 39" descr="A video player logo with a play button&#10;&#10;Description automatically generated">
            <a:extLst>
              <a:ext uri="{FF2B5EF4-FFF2-40B4-BE49-F238E27FC236}">
                <a16:creationId xmlns:a16="http://schemas.microsoft.com/office/drawing/2014/main" id="{7C9086CE-5BC8-01DE-91C2-787B009A5A0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98030" y="2045879"/>
            <a:ext cx="552631" cy="598004"/>
          </a:xfrm>
          <a:prstGeom prst="rect">
            <a:avLst/>
          </a:prstGeom>
        </p:spPr>
      </p:pic>
      <p:sp>
        <p:nvSpPr>
          <p:cNvPr id="41" name="TextBox 40">
            <a:hlinkClick r:id="rId11" action="ppaction://hlinksldjump"/>
            <a:extLst>
              <a:ext uri="{FF2B5EF4-FFF2-40B4-BE49-F238E27FC236}">
                <a16:creationId xmlns:a16="http://schemas.microsoft.com/office/drawing/2014/main" id="{88B69DB6-F1B8-81F3-B061-BD7595DEE9DA}"/>
              </a:ext>
            </a:extLst>
          </p:cNvPr>
          <p:cNvSpPr txBox="1"/>
          <p:nvPr/>
        </p:nvSpPr>
        <p:spPr>
          <a:xfrm>
            <a:off x="3358950" y="2051013"/>
            <a:ext cx="5165473"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CA" sz="2600" b="1">
                <a:cs typeface="Calibri"/>
              </a:rPr>
              <a:t>On.bob.i.can.fly.mp4</a:t>
            </a:r>
            <a:endParaRPr lang="en-US" sz="2600" b="1">
              <a:cs typeface="Calibri"/>
            </a:endParaRPr>
          </a:p>
        </p:txBody>
      </p:sp>
      <p:sp>
        <p:nvSpPr>
          <p:cNvPr id="42" name="TextBox 41">
            <a:hlinkClick r:id="rId11" action="ppaction://hlinksldjump"/>
            <a:extLst>
              <a:ext uri="{FF2B5EF4-FFF2-40B4-BE49-F238E27FC236}">
                <a16:creationId xmlns:a16="http://schemas.microsoft.com/office/drawing/2014/main" id="{7662B279-7E34-5229-979D-2E9EFC58BD82}"/>
              </a:ext>
            </a:extLst>
          </p:cNvPr>
          <p:cNvSpPr txBox="1"/>
          <p:nvPr/>
        </p:nvSpPr>
        <p:spPr>
          <a:xfrm>
            <a:off x="3365416" y="2661926"/>
            <a:ext cx="4851025"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600" b="1">
                <a:cs typeface="Calibri"/>
              </a:rPr>
              <a:t>top5video.mp4</a:t>
            </a:r>
          </a:p>
        </p:txBody>
      </p:sp>
      <p:pic>
        <p:nvPicPr>
          <p:cNvPr id="43" name="Picture 42" descr="A video player logo with a play button&#10;&#10;Description automatically generated">
            <a:extLst>
              <a:ext uri="{FF2B5EF4-FFF2-40B4-BE49-F238E27FC236}">
                <a16:creationId xmlns:a16="http://schemas.microsoft.com/office/drawing/2014/main" id="{44F7860D-55FA-B804-22DB-DBD9E4D2B85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80981" y="2653036"/>
            <a:ext cx="552631" cy="598004"/>
          </a:xfrm>
          <a:prstGeom prst="rect">
            <a:avLst/>
          </a:prstGeom>
        </p:spPr>
      </p:pic>
      <p:pic>
        <p:nvPicPr>
          <p:cNvPr id="44" name="Picture 43" descr="A video player logo with a play button&#10;&#10;Description automatically generated">
            <a:extLst>
              <a:ext uri="{FF2B5EF4-FFF2-40B4-BE49-F238E27FC236}">
                <a16:creationId xmlns:a16="http://schemas.microsoft.com/office/drawing/2014/main" id="{692FCF50-C743-8242-79A8-6CBB2D844B3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39233" y="3312985"/>
            <a:ext cx="552631" cy="598004"/>
          </a:xfrm>
          <a:prstGeom prst="rect">
            <a:avLst/>
          </a:prstGeom>
        </p:spPr>
      </p:pic>
      <p:sp>
        <p:nvSpPr>
          <p:cNvPr id="45" name="TextBox 44">
            <a:hlinkClick r:id="rId11" action="ppaction://hlinksldjump"/>
            <a:extLst>
              <a:ext uri="{FF2B5EF4-FFF2-40B4-BE49-F238E27FC236}">
                <a16:creationId xmlns:a16="http://schemas.microsoft.com/office/drawing/2014/main" id="{AC5FF8FF-5474-BAA5-2D11-7F67CDBDC442}"/>
              </a:ext>
            </a:extLst>
          </p:cNvPr>
          <p:cNvSpPr txBox="1"/>
          <p:nvPr/>
        </p:nvSpPr>
        <p:spPr>
          <a:xfrm>
            <a:off x="3330321" y="3365765"/>
            <a:ext cx="4851025"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600" b="1">
                <a:cs typeface="Calibri"/>
              </a:rPr>
              <a:t>Windows6.mp4</a:t>
            </a:r>
          </a:p>
        </p:txBody>
      </p:sp>
      <p:sp>
        <p:nvSpPr>
          <p:cNvPr id="46" name="TextBox 45">
            <a:hlinkClick r:id="rId11" action="ppaction://hlinksldjump"/>
            <a:extLst>
              <a:ext uri="{FF2B5EF4-FFF2-40B4-BE49-F238E27FC236}">
                <a16:creationId xmlns:a16="http://schemas.microsoft.com/office/drawing/2014/main" id="{D65D33BB-877C-A955-A181-7673FCA63F60}"/>
              </a:ext>
            </a:extLst>
          </p:cNvPr>
          <p:cNvSpPr txBox="1"/>
          <p:nvPr/>
        </p:nvSpPr>
        <p:spPr>
          <a:xfrm>
            <a:off x="3230944" y="3972574"/>
            <a:ext cx="2910926"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CA" sz="2600" b="1">
                <a:cs typeface="Calibri"/>
              </a:rPr>
              <a:t>I</a:t>
            </a:r>
            <a:r>
              <a:rPr lang="en-US" sz="2600" b="1">
                <a:cs typeface="Calibri"/>
              </a:rPr>
              <a:t>touchgrass.mp4</a:t>
            </a:r>
          </a:p>
        </p:txBody>
      </p:sp>
      <p:pic>
        <p:nvPicPr>
          <p:cNvPr id="47" name="Picture 46" descr="A video player logo with a play button&#10;&#10;Description automatically generated">
            <a:extLst>
              <a:ext uri="{FF2B5EF4-FFF2-40B4-BE49-F238E27FC236}">
                <a16:creationId xmlns:a16="http://schemas.microsoft.com/office/drawing/2014/main" id="{E22E2778-1543-5666-89A3-F360E7F00FC8}"/>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39233" y="3884484"/>
            <a:ext cx="552631" cy="598004"/>
          </a:xfrm>
          <a:prstGeom prst="rect">
            <a:avLst/>
          </a:prstGeom>
        </p:spPr>
      </p:pic>
      <p:pic>
        <p:nvPicPr>
          <p:cNvPr id="48" name="Picture 47" descr="A video player logo with a play button&#10;&#10;Description automatically generated">
            <a:extLst>
              <a:ext uri="{FF2B5EF4-FFF2-40B4-BE49-F238E27FC236}">
                <a16:creationId xmlns:a16="http://schemas.microsoft.com/office/drawing/2014/main" id="{5938BBEE-2817-80F2-44E2-94D7A3B8CBA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39233" y="4478395"/>
            <a:ext cx="552631" cy="598004"/>
          </a:xfrm>
          <a:prstGeom prst="rect">
            <a:avLst/>
          </a:prstGeom>
        </p:spPr>
      </p:pic>
      <p:pic>
        <p:nvPicPr>
          <p:cNvPr id="49" name="Picture 48" descr="A video player logo with a play button&#10;&#10;Description automatically generated">
            <a:extLst>
              <a:ext uri="{FF2B5EF4-FFF2-40B4-BE49-F238E27FC236}">
                <a16:creationId xmlns:a16="http://schemas.microsoft.com/office/drawing/2014/main" id="{FA32F3B4-B764-3B1B-C188-165CB13935F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39232" y="5072307"/>
            <a:ext cx="552631" cy="598004"/>
          </a:xfrm>
          <a:prstGeom prst="rect">
            <a:avLst/>
          </a:prstGeom>
        </p:spPr>
      </p:pic>
      <p:sp>
        <p:nvSpPr>
          <p:cNvPr id="50" name="TextBox 49">
            <a:hlinkClick r:id="rId11" action="ppaction://hlinksldjump"/>
            <a:extLst>
              <a:ext uri="{FF2B5EF4-FFF2-40B4-BE49-F238E27FC236}">
                <a16:creationId xmlns:a16="http://schemas.microsoft.com/office/drawing/2014/main" id="{224571FC-1CEC-F22F-28F3-E1C501296349}"/>
              </a:ext>
            </a:extLst>
          </p:cNvPr>
          <p:cNvSpPr txBox="1"/>
          <p:nvPr/>
        </p:nvSpPr>
        <p:spPr>
          <a:xfrm>
            <a:off x="3298180" y="4589337"/>
            <a:ext cx="4851025"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600" b="1">
                <a:cs typeface="Calibri"/>
              </a:rPr>
              <a:t>Legoclonewars2build.mp4</a:t>
            </a:r>
          </a:p>
        </p:txBody>
      </p:sp>
      <p:sp>
        <p:nvSpPr>
          <p:cNvPr id="51" name="TextBox 50">
            <a:hlinkClick r:id="rId11" action="ppaction://hlinksldjump"/>
            <a:extLst>
              <a:ext uri="{FF2B5EF4-FFF2-40B4-BE49-F238E27FC236}">
                <a16:creationId xmlns:a16="http://schemas.microsoft.com/office/drawing/2014/main" id="{471968AA-A938-F922-14F2-1527BDF8561C}"/>
              </a:ext>
            </a:extLst>
          </p:cNvPr>
          <p:cNvSpPr txBox="1"/>
          <p:nvPr/>
        </p:nvSpPr>
        <p:spPr>
          <a:xfrm>
            <a:off x="3343003" y="5127219"/>
            <a:ext cx="4851025"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600" b="1">
                <a:cs typeface="Calibri"/>
              </a:rPr>
              <a:t>robloxgameplayfrom2008.mp4</a:t>
            </a:r>
          </a:p>
        </p:txBody>
      </p:sp>
    </p:spTree>
    <p:extLst>
      <p:ext uri="{BB962C8B-B14F-4D97-AF65-F5344CB8AC3E}">
        <p14:creationId xmlns:p14="http://schemas.microsoft.com/office/powerpoint/2010/main" val="4178484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23782"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extLst>
              <a:ext uri="{FF2B5EF4-FFF2-40B4-BE49-F238E27FC236}">
                <a16:creationId xmlns:a16="http://schemas.microsoft.com/office/drawing/2014/main" id="{6189A4EB-1C47-4979-B246-AD83F6D1C3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323" y="6292085"/>
            <a:ext cx="389671" cy="389671"/>
          </a:xfrm>
          <a:prstGeom prst="rect">
            <a:avLst/>
          </a:prstGeom>
        </p:spPr>
      </p:pic>
      <p:pic>
        <p:nvPicPr>
          <p:cNvPr id="14" name="Picture 2" descr="Windows 11 1080x1080 icon, for those of you who need it... :  r/Windows_Redesign">
            <a:extLst>
              <a:ext uri="{FF2B5EF4-FFF2-40B4-BE49-F238E27FC236}">
                <a16:creationId xmlns:a16="http://schemas.microsoft.com/office/drawing/2014/main" id="{5ECBCE82-5556-40F8-A4FD-DE5A1B0F18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extLst>
              <a:ext uri="{FF2B5EF4-FFF2-40B4-BE49-F238E27FC236}">
                <a16:creationId xmlns:a16="http://schemas.microsoft.com/office/drawing/2014/main" id="{5C404EBE-4D9C-4CAB-BD3F-4CFB805489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3"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sp>
        <p:nvSpPr>
          <p:cNvPr id="2" name="Rectangle 1">
            <a:extLst>
              <a:ext uri="{FF2B5EF4-FFF2-40B4-BE49-F238E27FC236}">
                <a16:creationId xmlns:a16="http://schemas.microsoft.com/office/drawing/2014/main" id="{8F309001-3D13-439F-826F-C853089F97D0}"/>
              </a:ext>
            </a:extLst>
          </p:cNvPr>
          <p:cNvSpPr/>
          <p:nvPr/>
        </p:nvSpPr>
        <p:spPr>
          <a:xfrm>
            <a:off x="222402" y="201724"/>
            <a:ext cx="11788623" cy="5780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19" name="TextBox 18">
            <a:hlinkClick r:id="rId7" action="ppaction://hlinksldjump"/>
            <a:extLst>
              <a:ext uri="{FF2B5EF4-FFF2-40B4-BE49-F238E27FC236}">
                <a16:creationId xmlns:a16="http://schemas.microsoft.com/office/drawing/2014/main" id="{2861E306-75EC-41C0-B2ED-AD67582E9633}"/>
              </a:ext>
            </a:extLst>
          </p:cNvPr>
          <p:cNvSpPr txBox="1"/>
          <p:nvPr/>
        </p:nvSpPr>
        <p:spPr>
          <a:xfrm>
            <a:off x="10636816" y="6286865"/>
            <a:ext cx="30741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solidFill>
                  <a:srgbClr val="C00000"/>
                </a:solidFill>
                <a:effectLst>
                  <a:outerShdw blurRad="38100" dist="38100" dir="2700000" algn="tl">
                    <a:srgbClr val="000000">
                      <a:alpha val="43137"/>
                    </a:srgbClr>
                  </a:outerShdw>
                </a:effectLst>
                <a:cs typeface="Calibri"/>
              </a:rPr>
              <a:t>X</a:t>
            </a:r>
          </a:p>
        </p:txBody>
      </p:sp>
      <p:sp>
        <p:nvSpPr>
          <p:cNvPr id="20" name="Rectangle 19">
            <a:extLst>
              <a:ext uri="{FF2B5EF4-FFF2-40B4-BE49-F238E27FC236}">
                <a16:creationId xmlns:a16="http://schemas.microsoft.com/office/drawing/2014/main" id="{C68E9924-87A8-418F-8040-33E70FC403A9}"/>
              </a:ext>
            </a:extLst>
          </p:cNvPr>
          <p:cNvSpPr/>
          <p:nvPr/>
        </p:nvSpPr>
        <p:spPr>
          <a:xfrm>
            <a:off x="655788" y="6699097"/>
            <a:ext cx="423386" cy="4571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00002B02-094F-42E6-9547-89193B73EEF2}"/>
              </a:ext>
            </a:extLst>
          </p:cNvPr>
          <p:cNvSpPr/>
          <p:nvPr/>
        </p:nvSpPr>
        <p:spPr>
          <a:xfrm>
            <a:off x="215975" y="201723"/>
            <a:ext cx="2387526" cy="5780085"/>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22" name="Picture 2">
            <a:extLst>
              <a:ext uri="{FF2B5EF4-FFF2-40B4-BE49-F238E27FC236}">
                <a16:creationId xmlns:a16="http://schemas.microsoft.com/office/drawing/2014/main" id="{C36252AC-5E1C-49E7-B8F8-6E275BC77F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CF222EA9-7FE2-4442-800B-947430EA1451}"/>
              </a:ext>
            </a:extLst>
          </p:cNvPr>
          <p:cNvSpPr/>
          <p:nvPr/>
        </p:nvSpPr>
        <p:spPr>
          <a:xfrm>
            <a:off x="212930" y="3696651"/>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5" name="TextBox 24">
            <a:hlinkClick r:id="rId9" action="ppaction://hlinksldjump"/>
            <a:extLst>
              <a:ext uri="{FF2B5EF4-FFF2-40B4-BE49-F238E27FC236}">
                <a16:creationId xmlns:a16="http://schemas.microsoft.com/office/drawing/2014/main" id="{2CCD704E-C38E-41DC-BCB5-E5775C186BEB}"/>
              </a:ext>
            </a:extLst>
          </p:cNvPr>
          <p:cNvSpPr txBox="1"/>
          <p:nvPr/>
        </p:nvSpPr>
        <p:spPr>
          <a:xfrm>
            <a:off x="277774" y="3703374"/>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This Pc</a:t>
            </a:r>
          </a:p>
        </p:txBody>
      </p:sp>
      <p:pic>
        <p:nvPicPr>
          <p:cNvPr id="26" name="Picture 25" descr="A computer monitor with a blue screen&#10;&#10;Description automatically generated">
            <a:extLst>
              <a:ext uri="{FF2B5EF4-FFF2-40B4-BE49-F238E27FC236}">
                <a16:creationId xmlns:a16="http://schemas.microsoft.com/office/drawing/2014/main" id="{7009CE4E-A18B-402B-8543-DC62D2CDEC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81266" y="3736558"/>
            <a:ext cx="369332" cy="302963"/>
          </a:xfrm>
          <a:prstGeom prst="rect">
            <a:avLst/>
          </a:prstGeom>
        </p:spPr>
      </p:pic>
      <p:sp>
        <p:nvSpPr>
          <p:cNvPr id="27" name="Rectangle 26">
            <a:extLst>
              <a:ext uri="{FF2B5EF4-FFF2-40B4-BE49-F238E27FC236}">
                <a16:creationId xmlns:a16="http://schemas.microsoft.com/office/drawing/2014/main" id="{EBAA7994-C690-4D11-B224-27F1D9B17A5B}"/>
              </a:ext>
            </a:extLst>
          </p:cNvPr>
          <p:cNvSpPr/>
          <p:nvPr/>
        </p:nvSpPr>
        <p:spPr>
          <a:xfrm>
            <a:off x="219357" y="577408"/>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8" name="TextBox 27">
            <a:hlinkClick r:id="rId11" action="ppaction://hlinksldjump"/>
            <a:extLst>
              <a:ext uri="{FF2B5EF4-FFF2-40B4-BE49-F238E27FC236}">
                <a16:creationId xmlns:a16="http://schemas.microsoft.com/office/drawing/2014/main" id="{4C15F6A1-2A66-4939-AF47-C3D67CCC6EDC}"/>
              </a:ext>
            </a:extLst>
          </p:cNvPr>
          <p:cNvSpPr txBox="1"/>
          <p:nvPr/>
        </p:nvSpPr>
        <p:spPr>
          <a:xfrm>
            <a:off x="204394" y="569002"/>
            <a:ext cx="1262071"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Downloads</a:t>
            </a:r>
          </a:p>
        </p:txBody>
      </p:sp>
      <p:pic>
        <p:nvPicPr>
          <p:cNvPr id="8" name="Picture 7" descr="A green folder with a white arrow&#10;&#10;Description automatically generated">
            <a:extLst>
              <a:ext uri="{FF2B5EF4-FFF2-40B4-BE49-F238E27FC236}">
                <a16:creationId xmlns:a16="http://schemas.microsoft.com/office/drawing/2014/main" id="{FE60ABB7-4BE6-C45A-9CDC-CE38D5F896E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08856" y="570419"/>
            <a:ext cx="343685" cy="343685"/>
          </a:xfrm>
          <a:prstGeom prst="rect">
            <a:avLst/>
          </a:prstGeom>
        </p:spPr>
      </p:pic>
      <p:sp>
        <p:nvSpPr>
          <p:cNvPr id="32" name="Rectangle 31">
            <a:extLst>
              <a:ext uri="{FF2B5EF4-FFF2-40B4-BE49-F238E27FC236}">
                <a16:creationId xmlns:a16="http://schemas.microsoft.com/office/drawing/2014/main" id="{61696E6A-8D78-4A56-B8A7-2F137863A3EC}"/>
              </a:ext>
            </a:extLst>
          </p:cNvPr>
          <p:cNvSpPr/>
          <p:nvPr/>
        </p:nvSpPr>
        <p:spPr>
          <a:xfrm>
            <a:off x="2580983" y="201722"/>
            <a:ext cx="9485105" cy="5780085"/>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A27C170D-DCE5-4D93-96B1-2B39A92B2215}"/>
              </a:ext>
            </a:extLst>
          </p:cNvPr>
          <p:cNvSpPr/>
          <p:nvPr/>
        </p:nvSpPr>
        <p:spPr>
          <a:xfrm>
            <a:off x="3166982" y="3613666"/>
            <a:ext cx="2669555" cy="1897553"/>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TextBox 40">
            <a:hlinkClick r:id="rId11" action="ppaction://hlinksldjump"/>
            <a:extLst>
              <a:ext uri="{FF2B5EF4-FFF2-40B4-BE49-F238E27FC236}">
                <a16:creationId xmlns:a16="http://schemas.microsoft.com/office/drawing/2014/main" id="{725FCCA8-430B-4859-8A6F-AD323731A5F5}"/>
              </a:ext>
            </a:extLst>
          </p:cNvPr>
          <p:cNvSpPr txBox="1"/>
          <p:nvPr/>
        </p:nvSpPr>
        <p:spPr>
          <a:xfrm>
            <a:off x="3573981" y="4164461"/>
            <a:ext cx="2170606"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u="sng">
                <a:cs typeface="Calibri"/>
              </a:rPr>
              <a:t>2.6TB Free Of 3TB</a:t>
            </a:r>
          </a:p>
        </p:txBody>
      </p:sp>
      <p:sp>
        <p:nvSpPr>
          <p:cNvPr id="42" name="TextBox 41">
            <a:hlinkClick r:id="rId11" action="ppaction://hlinksldjump"/>
            <a:extLst>
              <a:ext uri="{FF2B5EF4-FFF2-40B4-BE49-F238E27FC236}">
                <a16:creationId xmlns:a16="http://schemas.microsoft.com/office/drawing/2014/main" id="{916DB4B1-BCB8-4D00-B221-60BA4F3E9F86}"/>
              </a:ext>
            </a:extLst>
          </p:cNvPr>
          <p:cNvSpPr txBox="1"/>
          <p:nvPr/>
        </p:nvSpPr>
        <p:spPr>
          <a:xfrm>
            <a:off x="3767879" y="3686866"/>
            <a:ext cx="1319672"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Local Disk</a:t>
            </a:r>
          </a:p>
        </p:txBody>
      </p:sp>
      <p:pic>
        <p:nvPicPr>
          <p:cNvPr id="43" name="Picture 42" descr="A computer monitor with a blue screen&#10;&#10;Description automatically generated">
            <a:extLst>
              <a:ext uri="{FF2B5EF4-FFF2-40B4-BE49-F238E27FC236}">
                <a16:creationId xmlns:a16="http://schemas.microsoft.com/office/drawing/2014/main" id="{946D242D-28F1-4A40-96A8-024D91F4CBE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902885" y="3729834"/>
            <a:ext cx="369332" cy="302963"/>
          </a:xfrm>
          <a:prstGeom prst="rect">
            <a:avLst/>
          </a:prstGeom>
        </p:spPr>
      </p:pic>
      <p:sp>
        <p:nvSpPr>
          <p:cNvPr id="45" name="Rectangle 44">
            <a:extLst>
              <a:ext uri="{FF2B5EF4-FFF2-40B4-BE49-F238E27FC236}">
                <a16:creationId xmlns:a16="http://schemas.microsoft.com/office/drawing/2014/main" id="{E5E69931-233C-4186-9BE1-E98E248D8F7E}"/>
              </a:ext>
            </a:extLst>
          </p:cNvPr>
          <p:cNvSpPr/>
          <p:nvPr/>
        </p:nvSpPr>
        <p:spPr>
          <a:xfrm>
            <a:off x="3346529" y="4729759"/>
            <a:ext cx="2398058" cy="3137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03E3A76-6766-40FA-832D-D244E29891A6}"/>
              </a:ext>
            </a:extLst>
          </p:cNvPr>
          <p:cNvSpPr/>
          <p:nvPr/>
        </p:nvSpPr>
        <p:spPr>
          <a:xfrm>
            <a:off x="3254579" y="4729757"/>
            <a:ext cx="2281141" cy="301225"/>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hlinkClick r:id="rId13" action="ppaction://hlinksldjump"/>
            <a:extLst>
              <a:ext uri="{FF2B5EF4-FFF2-40B4-BE49-F238E27FC236}">
                <a16:creationId xmlns:a16="http://schemas.microsoft.com/office/drawing/2014/main" id="{9CD381D8-F919-4481-8F58-C22A5C2A06AC}"/>
              </a:ext>
            </a:extLst>
          </p:cNvPr>
          <p:cNvSpPr/>
          <p:nvPr/>
        </p:nvSpPr>
        <p:spPr>
          <a:xfrm>
            <a:off x="219357" y="928593"/>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58" name="Picture 57" descr="A purple folder with a play button&#10;&#10;Description automatically generated">
            <a:extLst>
              <a:ext uri="{FF2B5EF4-FFF2-40B4-BE49-F238E27FC236}">
                <a16:creationId xmlns:a16="http://schemas.microsoft.com/office/drawing/2014/main" id="{9FA315B0-507A-4303-94EC-28F3D2B3B43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22189" y="876192"/>
            <a:ext cx="455857" cy="455857"/>
          </a:xfrm>
          <a:prstGeom prst="rect">
            <a:avLst/>
          </a:prstGeom>
        </p:spPr>
      </p:pic>
      <p:sp>
        <p:nvSpPr>
          <p:cNvPr id="59" name="TextBox 58">
            <a:hlinkClick r:id="rId11" action="ppaction://hlinksldjump"/>
            <a:extLst>
              <a:ext uri="{FF2B5EF4-FFF2-40B4-BE49-F238E27FC236}">
                <a16:creationId xmlns:a16="http://schemas.microsoft.com/office/drawing/2014/main" id="{35ED0311-63A6-4F4D-999D-DAF3710BC906}"/>
              </a:ext>
            </a:extLst>
          </p:cNvPr>
          <p:cNvSpPr txBox="1"/>
          <p:nvPr/>
        </p:nvSpPr>
        <p:spPr>
          <a:xfrm>
            <a:off x="242175" y="924166"/>
            <a:ext cx="822860"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CA" b="1">
                <a:cs typeface="Calibri"/>
              </a:rPr>
              <a:t>Videos</a:t>
            </a:r>
            <a:endParaRPr lang="en-US" b="1">
              <a:cs typeface="Calibri"/>
            </a:endParaRPr>
          </a:p>
        </p:txBody>
      </p:sp>
    </p:spTree>
    <p:extLst>
      <p:ext uri="{BB962C8B-B14F-4D97-AF65-F5344CB8AC3E}">
        <p14:creationId xmlns:p14="http://schemas.microsoft.com/office/powerpoint/2010/main" val="4254574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classic.minecraft.net">
            <a:extLst>
              <a:ext uri="{FF2B5EF4-FFF2-40B4-BE49-F238E27FC236}">
                <a16:creationId xmlns:a16="http://schemas.microsoft.com/office/drawing/2014/main" id="{988854AA-8EAE-62D7-339F-782BDFACD3E1}"/>
              </a:ext>
            </a:extLst>
          </p:cNvPr>
          <p:cNvPicPr>
            <a:picLocks noChangeAspect="1"/>
          </p:cNvPicPr>
          <p:nvPr/>
        </p:nvPicPr>
        <p:blipFill>
          <a:blip r:embed="rId2"/>
          <a:stretch>
            <a:fillRect/>
          </a:stretch>
        </p:blipFill>
        <p:spPr>
          <a:xfrm>
            <a:off x="-38940" y="-280"/>
            <a:ext cx="12241865" cy="6852957"/>
          </a:xfrm>
          <a:prstGeom prst="rect">
            <a:avLst/>
          </a:prstGeom>
        </p:spPr>
      </p:pic>
      <p:pic>
        <p:nvPicPr>
          <p:cNvPr id="10" name="Picture 9" descr="A grey and white text&#10;&#10;Description automatically generated">
            <a:extLst>
              <a:ext uri="{FF2B5EF4-FFF2-40B4-BE49-F238E27FC236}">
                <a16:creationId xmlns:a16="http://schemas.microsoft.com/office/drawing/2014/main" id="{E07F436F-4165-2FE6-D1CC-897F3AD1377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636059" y="282948"/>
            <a:ext cx="9144000" cy="3333750"/>
          </a:xfrm>
          <a:prstGeom prst="rect">
            <a:avLst/>
          </a:prstGeom>
        </p:spPr>
      </p:pic>
      <p:sp>
        <p:nvSpPr>
          <p:cNvPr id="14" name="Rectangle: Rounded Corners 13" descr="classic.minecraft.net&#10;">
            <a:extLst>
              <a:ext uri="{FF2B5EF4-FFF2-40B4-BE49-F238E27FC236}">
                <a16:creationId xmlns:a16="http://schemas.microsoft.com/office/drawing/2014/main" id="{C5C6B262-7BF8-18BB-3C4D-BEF1DB928E58}"/>
              </a:ext>
            </a:extLst>
          </p:cNvPr>
          <p:cNvSpPr/>
          <p:nvPr/>
        </p:nvSpPr>
        <p:spPr>
          <a:xfrm>
            <a:off x="3756772" y="4395508"/>
            <a:ext cx="4325467" cy="1367116"/>
          </a:xfrm>
          <a:prstGeom prst="roundRect">
            <a:avLst/>
          </a:prstGeom>
          <a:solidFill>
            <a:schemeClr val="accent6">
              <a:lumMod val="75000"/>
            </a:schemeClr>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8000">
                <a:solidFill>
                  <a:srgbClr val="92D050"/>
                </a:solidFill>
                <a:latin typeface="Arial Rounded MT Bold"/>
                <a:cs typeface="Calibri"/>
                <a:hlinkClick r:id="rId5">
                  <a:extLst>
                    <a:ext uri="{A12FA001-AC4F-418D-AE19-62706E023703}">
                      <ahyp:hlinkClr xmlns:ahyp="http://schemas.microsoft.com/office/drawing/2018/hyperlinkcolor" val="tx"/>
                    </a:ext>
                  </a:extLst>
                </a:hlinkClick>
              </a:rPr>
              <a:t>PLAY</a:t>
            </a:r>
          </a:p>
        </p:txBody>
      </p:sp>
      <p:sp>
        <p:nvSpPr>
          <p:cNvPr id="20" name="TextBox 19">
            <a:extLst>
              <a:ext uri="{FF2B5EF4-FFF2-40B4-BE49-F238E27FC236}">
                <a16:creationId xmlns:a16="http://schemas.microsoft.com/office/drawing/2014/main" id="{C09A3948-3B82-0F24-4BC2-5DEFACA58351}"/>
              </a:ext>
            </a:extLst>
          </p:cNvPr>
          <p:cNvSpPr txBox="1"/>
          <p:nvPr/>
        </p:nvSpPr>
        <p:spPr>
          <a:xfrm rot="19380000">
            <a:off x="78441" y="3029139"/>
            <a:ext cx="323569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rgbClr val="FFFF00"/>
                </a:solidFill>
                <a:latin typeface="Bahnschrift"/>
                <a:cs typeface="Calibri"/>
              </a:rPr>
              <a:t>Don't get the B+ Or else you not going to Harvard</a:t>
            </a:r>
          </a:p>
        </p:txBody>
      </p:sp>
      <p:sp>
        <p:nvSpPr>
          <p:cNvPr id="8" name="TextBox 7">
            <a:hlinkClick r:id="rId6" action="ppaction://hlinksldjump"/>
            <a:extLst>
              <a:ext uri="{FF2B5EF4-FFF2-40B4-BE49-F238E27FC236}">
                <a16:creationId xmlns:a16="http://schemas.microsoft.com/office/drawing/2014/main" id="{78323063-5FAF-4E55-B5C0-122E82FBBC12}"/>
              </a:ext>
            </a:extLst>
          </p:cNvPr>
          <p:cNvSpPr txBox="1"/>
          <p:nvPr/>
        </p:nvSpPr>
        <p:spPr>
          <a:xfrm>
            <a:off x="0" y="-280"/>
            <a:ext cx="30741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solidFill>
                  <a:srgbClr val="C00000"/>
                </a:solidFill>
                <a:effectLst>
                  <a:outerShdw blurRad="38100" dist="38100" dir="2700000" algn="tl">
                    <a:srgbClr val="000000">
                      <a:alpha val="43137"/>
                    </a:srgbClr>
                  </a:outerShdw>
                </a:effectLst>
                <a:cs typeface="Calibri"/>
              </a:rPr>
              <a:t>X</a:t>
            </a:r>
          </a:p>
        </p:txBody>
      </p:sp>
      <p:sp>
        <p:nvSpPr>
          <p:cNvPr id="22" name="Rectangle: Rounded Corners 21">
            <a:hlinkClick r:id="rId7" action="ppaction://hlinksldjump"/>
            <a:extLst>
              <a:ext uri="{FF2B5EF4-FFF2-40B4-BE49-F238E27FC236}">
                <a16:creationId xmlns:a16="http://schemas.microsoft.com/office/drawing/2014/main" id="{7676AF5C-8088-1F2D-69A9-67894A3E99BB}"/>
              </a:ext>
            </a:extLst>
          </p:cNvPr>
          <p:cNvSpPr/>
          <p:nvPr/>
        </p:nvSpPr>
        <p:spPr>
          <a:xfrm>
            <a:off x="3756772" y="2815478"/>
            <a:ext cx="4336677" cy="1243852"/>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rgbClr val="FF0000"/>
                </a:solidFill>
                <a:latin typeface="Arial Rounded MT Bold"/>
                <a:cs typeface="Calibri"/>
              </a:rPr>
              <a:t>PRIVACY AND POLICY</a:t>
            </a:r>
            <a:endParaRPr lang="en-US" sz="4000" dirty="0">
              <a:solidFill>
                <a:srgbClr val="FF0000"/>
              </a:solidFill>
              <a:latin typeface="Arial Rounded MT Bold"/>
              <a:hlinkClick r:id="rId8">
                <a:extLst>
                  <a:ext uri="{A12FA001-AC4F-418D-AE19-62706E023703}">
                    <ahyp:hlinkClr xmlns:ahyp="http://schemas.microsoft.com/office/drawing/2018/hyperlinkcolor" val="tx"/>
                  </a:ext>
                </a:extLst>
              </a:hlinkClick>
            </a:endParaRPr>
          </a:p>
        </p:txBody>
      </p:sp>
      <p:sp>
        <p:nvSpPr>
          <p:cNvPr id="23" name="TextBox 22">
            <a:extLst>
              <a:ext uri="{FF2B5EF4-FFF2-40B4-BE49-F238E27FC236}">
                <a16:creationId xmlns:a16="http://schemas.microsoft.com/office/drawing/2014/main" id="{59D28F48-1C8C-9FE4-981F-CD6F159A76C4}"/>
              </a:ext>
            </a:extLst>
          </p:cNvPr>
          <p:cNvSpPr txBox="1"/>
          <p:nvPr/>
        </p:nvSpPr>
        <p:spPr>
          <a:xfrm>
            <a:off x="8734984" y="6345331"/>
            <a:ext cx="40873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Version 1.0 on classic.minecraft.net</a:t>
            </a:r>
            <a:endParaRPr lang="en-US"/>
          </a:p>
        </p:txBody>
      </p:sp>
    </p:spTree>
    <p:extLst>
      <p:ext uri="{BB962C8B-B14F-4D97-AF65-F5344CB8AC3E}">
        <p14:creationId xmlns:p14="http://schemas.microsoft.com/office/powerpoint/2010/main" val="1392272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04344"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5" name="Picture 14" descr="A yellow and blue folder&#10;&#10;Description automatically generated">
            <a:hlinkClick r:id="rId5" action="ppaction://hlinksldjump"/>
            <a:extLst>
              <a:ext uri="{FF2B5EF4-FFF2-40B4-BE49-F238E27FC236}">
                <a16:creationId xmlns:a16="http://schemas.microsoft.com/office/drawing/2014/main" id="{5C404EBE-4D9C-4CAB-BD3F-4CFB805489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7"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pic>
        <p:nvPicPr>
          <p:cNvPr id="1026" name="Picture 2">
            <a:extLst>
              <a:ext uri="{FF2B5EF4-FFF2-40B4-BE49-F238E27FC236}">
                <a16:creationId xmlns:a16="http://schemas.microsoft.com/office/drawing/2014/main" id="{0C209835-AE05-3154-4D6C-5D509FAF5DE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5940" y="2279182"/>
            <a:ext cx="880403" cy="660303"/>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hlinkClick r:id="rId7" action="ppaction://hlinksldjump"/>
            <a:extLst>
              <a:ext uri="{FF2B5EF4-FFF2-40B4-BE49-F238E27FC236}">
                <a16:creationId xmlns:a16="http://schemas.microsoft.com/office/drawing/2014/main" id="{D4BC7FE2-015A-406F-9A6C-47F66CBB4000}"/>
              </a:ext>
            </a:extLst>
          </p:cNvPr>
          <p:cNvSpPr txBox="1"/>
          <p:nvPr/>
        </p:nvSpPr>
        <p:spPr>
          <a:xfrm>
            <a:off x="118785" y="2966468"/>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Gamer G</a:t>
            </a:r>
          </a:p>
        </p:txBody>
      </p:sp>
      <p:sp>
        <p:nvSpPr>
          <p:cNvPr id="20" name="Rectangle: Rounded Corners 19">
            <a:extLst>
              <a:ext uri="{FF2B5EF4-FFF2-40B4-BE49-F238E27FC236}">
                <a16:creationId xmlns:a16="http://schemas.microsoft.com/office/drawing/2014/main" id="{27A3D36E-2663-4F8C-A4C6-D19A556BFBD8}"/>
              </a:ext>
            </a:extLst>
          </p:cNvPr>
          <p:cNvSpPr/>
          <p:nvPr/>
        </p:nvSpPr>
        <p:spPr>
          <a:xfrm>
            <a:off x="0" y="2533918"/>
            <a:ext cx="3499831" cy="416551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1" name="Picture 20" descr="A yellow and blue folder&#10;&#10;Description automatically generated">
            <a:extLst>
              <a:ext uri="{FF2B5EF4-FFF2-40B4-BE49-F238E27FC236}">
                <a16:creationId xmlns:a16="http://schemas.microsoft.com/office/drawing/2014/main" id="{6F1DCDEA-0E15-4BC8-8197-4601E69C0B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5990" y="6345002"/>
            <a:ext cx="389671" cy="389671"/>
          </a:xfrm>
          <a:prstGeom prst="rect">
            <a:avLst/>
          </a:prstGeom>
        </p:spPr>
      </p:pic>
      <p:pic>
        <p:nvPicPr>
          <p:cNvPr id="22" name="Picture 2" descr="Windows 11 1080x1080 icon, for those of you who need it... :  r/Windows_Redesign">
            <a:hlinkClick r:id="rId9" action="ppaction://hlinksldjump"/>
            <a:extLst>
              <a:ext uri="{FF2B5EF4-FFF2-40B4-BE49-F238E27FC236}">
                <a16:creationId xmlns:a16="http://schemas.microsoft.com/office/drawing/2014/main" id="{56B603EB-F516-4118-8ED9-DC53E66206B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B6340D63-3DF5-4E82-A25B-A2C44B19A7A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Rounded Corners 25">
            <a:extLst>
              <a:ext uri="{FF2B5EF4-FFF2-40B4-BE49-F238E27FC236}">
                <a16:creationId xmlns:a16="http://schemas.microsoft.com/office/drawing/2014/main" id="{E974CBDF-E861-4B5C-BB1B-258C94DEB1A7}"/>
              </a:ext>
            </a:extLst>
          </p:cNvPr>
          <p:cNvSpPr/>
          <p:nvPr/>
        </p:nvSpPr>
        <p:spPr>
          <a:xfrm>
            <a:off x="1915064" y="3613110"/>
            <a:ext cx="1532934" cy="452872"/>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7" name="Picture 2" descr="Windows 11 1080x1080 icon, for those of you who need it... :  r/Windows_Redesign">
            <a:hlinkClick r:id="rId11" action="ppaction://hlinksldjump"/>
            <a:extLst>
              <a:ext uri="{FF2B5EF4-FFF2-40B4-BE49-F238E27FC236}">
                <a16:creationId xmlns:a16="http://schemas.microsoft.com/office/drawing/2014/main" id="{1E1352E8-C198-4819-A8ED-538C42A1FBD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015351" y="3693309"/>
            <a:ext cx="292473" cy="292473"/>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hlinkClick r:id="rId12" action="ppaction://hlinksldjump"/>
            <a:extLst>
              <a:ext uri="{FF2B5EF4-FFF2-40B4-BE49-F238E27FC236}">
                <a16:creationId xmlns:a16="http://schemas.microsoft.com/office/drawing/2014/main" id="{7A28A335-18A1-45A2-9303-297357D02074}"/>
              </a:ext>
            </a:extLst>
          </p:cNvPr>
          <p:cNvSpPr txBox="1"/>
          <p:nvPr/>
        </p:nvSpPr>
        <p:spPr>
          <a:xfrm>
            <a:off x="2385300" y="3654879"/>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Credits</a:t>
            </a:r>
          </a:p>
        </p:txBody>
      </p:sp>
      <p:sp>
        <p:nvSpPr>
          <p:cNvPr id="30" name="Rectangle: Rounded Corners 29">
            <a:extLst>
              <a:ext uri="{FF2B5EF4-FFF2-40B4-BE49-F238E27FC236}">
                <a16:creationId xmlns:a16="http://schemas.microsoft.com/office/drawing/2014/main" id="{6685D8F0-F4C1-43F1-96BA-1972E1832CD1}"/>
              </a:ext>
            </a:extLst>
          </p:cNvPr>
          <p:cNvSpPr/>
          <p:nvPr/>
        </p:nvSpPr>
        <p:spPr>
          <a:xfrm>
            <a:off x="45244" y="5644736"/>
            <a:ext cx="1731798" cy="452872"/>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a:extLst>
              <a:ext uri="{FF2B5EF4-FFF2-40B4-BE49-F238E27FC236}">
                <a16:creationId xmlns:a16="http://schemas.microsoft.com/office/drawing/2014/main" id="{3C0DFCF3-0297-4AE3-B6A8-692F835B8226}"/>
              </a:ext>
            </a:extLst>
          </p:cNvPr>
          <p:cNvSpPr txBox="1"/>
          <p:nvPr/>
        </p:nvSpPr>
        <p:spPr>
          <a:xfrm>
            <a:off x="543701" y="5686504"/>
            <a:ext cx="1357883" cy="369332"/>
          </a:xfrm>
          <a:prstGeom prst="rect">
            <a:avLst/>
          </a:prstGeom>
          <a:noFill/>
        </p:spPr>
        <p:txBody>
          <a:bodyPr wrap="square" rtlCol="0">
            <a:spAutoFit/>
          </a:bodyPr>
          <a:lstStyle/>
          <a:p>
            <a:r>
              <a:rPr lang="en-US" b="1"/>
              <a:t>Shut</a:t>
            </a:r>
            <a:r>
              <a:rPr lang="en-US"/>
              <a:t> </a:t>
            </a:r>
            <a:r>
              <a:rPr lang="en-US" b="1"/>
              <a:t>Down</a:t>
            </a:r>
            <a:endParaRPr lang="en-CA" b="1"/>
          </a:p>
        </p:txBody>
      </p:sp>
      <p:pic>
        <p:nvPicPr>
          <p:cNvPr id="5" name="Picture 4" descr="A computer monitor with a moon logo&#10;&#10;Description automatically generated">
            <a:hlinkClick r:id="rId11" action="ppaction://hlinksldjump"/>
            <a:extLst>
              <a:ext uri="{FF2B5EF4-FFF2-40B4-BE49-F238E27FC236}">
                <a16:creationId xmlns:a16="http://schemas.microsoft.com/office/drawing/2014/main" id="{EF5EB68F-EB25-459D-82DA-F8A1E41265C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362" y="5664311"/>
            <a:ext cx="413719" cy="413719"/>
          </a:xfrm>
          <a:prstGeom prst="rect">
            <a:avLst/>
          </a:prstGeom>
        </p:spPr>
      </p:pic>
      <p:sp>
        <p:nvSpPr>
          <p:cNvPr id="31" name="Rectangle: Rounded Corners 30">
            <a:extLst>
              <a:ext uri="{FF2B5EF4-FFF2-40B4-BE49-F238E27FC236}">
                <a16:creationId xmlns:a16="http://schemas.microsoft.com/office/drawing/2014/main" id="{1B8DC1D6-41A0-4507-8A68-7DE2FE5B245E}"/>
              </a:ext>
            </a:extLst>
          </p:cNvPr>
          <p:cNvSpPr/>
          <p:nvPr/>
        </p:nvSpPr>
        <p:spPr>
          <a:xfrm>
            <a:off x="354830" y="5106264"/>
            <a:ext cx="1033438" cy="452872"/>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TextBox 31">
            <a:hlinkClick r:id="rId3" action="ppaction://hlinksldjump"/>
            <a:extLst>
              <a:ext uri="{FF2B5EF4-FFF2-40B4-BE49-F238E27FC236}">
                <a16:creationId xmlns:a16="http://schemas.microsoft.com/office/drawing/2014/main" id="{BA59E050-FFDA-4E9C-90D7-05912813B700}"/>
              </a:ext>
            </a:extLst>
          </p:cNvPr>
          <p:cNvSpPr txBox="1"/>
          <p:nvPr/>
        </p:nvSpPr>
        <p:spPr>
          <a:xfrm>
            <a:off x="354830" y="5129377"/>
            <a:ext cx="1343025"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cs typeface="Calibri"/>
              </a:rPr>
              <a:t>9:32AM</a:t>
            </a:r>
          </a:p>
        </p:txBody>
      </p:sp>
      <p:sp>
        <p:nvSpPr>
          <p:cNvPr id="10" name="Rectangle: Rounded Corners 9">
            <a:extLst>
              <a:ext uri="{FF2B5EF4-FFF2-40B4-BE49-F238E27FC236}">
                <a16:creationId xmlns:a16="http://schemas.microsoft.com/office/drawing/2014/main" id="{E75E8710-2D26-B6B6-F669-35BE555C62C2}"/>
              </a:ext>
            </a:extLst>
          </p:cNvPr>
          <p:cNvSpPr/>
          <p:nvPr/>
        </p:nvSpPr>
        <p:spPr>
          <a:xfrm>
            <a:off x="1915063" y="4024211"/>
            <a:ext cx="1532934" cy="452872"/>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4" name="Picture 13" descr="Colorful Windows 10 Icons: Microsoft Stream of Office 365">
            <a:extLst>
              <a:ext uri="{FF2B5EF4-FFF2-40B4-BE49-F238E27FC236}">
                <a16:creationId xmlns:a16="http://schemas.microsoft.com/office/drawing/2014/main" id="{0150614B-AD31-3745-937E-AC7E60740CE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93178" y="4060536"/>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hlinkClick r:id="rId12" action="ppaction://hlinksldjump"/>
            <a:extLst>
              <a:ext uri="{FF2B5EF4-FFF2-40B4-BE49-F238E27FC236}">
                <a16:creationId xmlns:a16="http://schemas.microsoft.com/office/drawing/2014/main" id="{55A72F15-0CA0-3201-34F2-C8094A26D812}"/>
              </a:ext>
            </a:extLst>
          </p:cNvPr>
          <p:cNvSpPr txBox="1"/>
          <p:nvPr/>
        </p:nvSpPr>
        <p:spPr>
          <a:xfrm>
            <a:off x="2425657" y="4060536"/>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Calibri"/>
              </a:rPr>
              <a:t>Clock</a:t>
            </a:r>
          </a:p>
        </p:txBody>
      </p:sp>
    </p:spTree>
    <p:extLst>
      <p:ext uri="{BB962C8B-B14F-4D97-AF65-F5344CB8AC3E}">
        <p14:creationId xmlns:p14="http://schemas.microsoft.com/office/powerpoint/2010/main" val="3477959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BEB1CCA-CB8B-8DBE-F97A-149484F6FF78}"/>
              </a:ext>
            </a:extLst>
          </p:cNvPr>
          <p:cNvSpPr txBox="1"/>
          <p:nvPr/>
        </p:nvSpPr>
        <p:spPr>
          <a:xfrm>
            <a:off x="81072" y="72258"/>
            <a:ext cx="2498228" cy="338554"/>
          </a:xfrm>
          <a:prstGeom prst="rect">
            <a:avLst/>
          </a:prstGeom>
          <a:noFill/>
        </p:spPr>
        <p:txBody>
          <a:bodyPr wrap="square" rtlCol="0">
            <a:spAutoFit/>
          </a:bodyPr>
          <a:lstStyle/>
          <a:p>
            <a:r>
              <a:rPr lang="en-CA" sz="1600" b="1">
                <a:latin typeface="Segoe UI" panose="020B0502040204020203" pitchFamily="34" charset="0"/>
                <a:cs typeface="Segoe UI" panose="020B0502040204020203" pitchFamily="34" charset="0"/>
              </a:rPr>
              <a:t>9:32am</a:t>
            </a:r>
            <a:endParaRPr lang="en-US" sz="1600" b="1">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F28924D3-663D-0166-29B2-C7CC1E0EF8F2}"/>
              </a:ext>
            </a:extLst>
          </p:cNvPr>
          <p:cNvSpPr txBox="1"/>
          <p:nvPr/>
        </p:nvSpPr>
        <p:spPr>
          <a:xfrm>
            <a:off x="4983984" y="3610154"/>
            <a:ext cx="3175819" cy="661720"/>
          </a:xfrm>
          <a:prstGeom prst="rect">
            <a:avLst/>
          </a:prstGeom>
          <a:noFill/>
        </p:spPr>
        <p:txBody>
          <a:bodyPr wrap="square" rtlCol="0">
            <a:spAutoFit/>
          </a:bodyPr>
          <a:lstStyle/>
          <a:p>
            <a:r>
              <a:rPr lang="en-CA" sz="3700">
                <a:latin typeface="Segoe UI" panose="020B0502040204020203" pitchFamily="34" charset="0"/>
                <a:cs typeface="Segoe UI" panose="020B0502040204020203" pitchFamily="34" charset="0"/>
              </a:rPr>
              <a:t>Admin</a:t>
            </a:r>
            <a:endParaRPr lang="en-US" sz="3700">
              <a:latin typeface="Segoe UI" panose="020B0502040204020203" pitchFamily="34" charset="0"/>
              <a:cs typeface="Segoe UI" panose="020B0502040204020203" pitchFamily="34" charset="0"/>
            </a:endParaRPr>
          </a:p>
        </p:txBody>
      </p:sp>
      <p:pic>
        <p:nvPicPr>
          <p:cNvPr id="1026" name="Picture 2" descr="Transparent User Acount Picture (Rammstein Logo) | Windows 11 Forum">
            <a:extLst>
              <a:ext uri="{FF2B5EF4-FFF2-40B4-BE49-F238E27FC236}">
                <a16:creationId xmlns:a16="http://schemas.microsoft.com/office/drawing/2014/main" id="{76C3B296-B2F6-4781-8AB0-DBDF73A75F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9804" y="1632393"/>
            <a:ext cx="1775209" cy="1775209"/>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hlinkClick r:id="rId4" action="ppaction://hlinksldjump"/>
            <a:extLst>
              <a:ext uri="{FF2B5EF4-FFF2-40B4-BE49-F238E27FC236}">
                <a16:creationId xmlns:a16="http://schemas.microsoft.com/office/drawing/2014/main" id="{AC636C72-91F2-4EE1-9608-51A2A9244723}"/>
              </a:ext>
            </a:extLst>
          </p:cNvPr>
          <p:cNvSpPr/>
          <p:nvPr/>
        </p:nvSpPr>
        <p:spPr>
          <a:xfrm>
            <a:off x="4415808" y="5572663"/>
            <a:ext cx="2743200" cy="439946"/>
          </a:xfrm>
          <a:prstGeom prst="rect">
            <a:avLst/>
          </a:prstGeom>
          <a:solidFill>
            <a:srgbClr val="0104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hlinkClick r:id="rId4" action="ppaction://hlinksldjump"/>
            <a:extLst>
              <a:ext uri="{FF2B5EF4-FFF2-40B4-BE49-F238E27FC236}">
                <a16:creationId xmlns:a16="http://schemas.microsoft.com/office/drawing/2014/main" id="{FBD9ED54-7B8D-4D7F-9C53-3C12E6C3BB77}"/>
              </a:ext>
            </a:extLst>
          </p:cNvPr>
          <p:cNvSpPr txBox="1"/>
          <p:nvPr/>
        </p:nvSpPr>
        <p:spPr>
          <a:xfrm>
            <a:off x="4983984" y="5586619"/>
            <a:ext cx="1758925"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a:cs typeface="Calibri"/>
              </a:rPr>
              <a:t>Enter Account</a:t>
            </a:r>
          </a:p>
        </p:txBody>
      </p:sp>
    </p:spTree>
    <p:extLst>
      <p:ext uri="{BB962C8B-B14F-4D97-AF65-F5344CB8AC3E}">
        <p14:creationId xmlns:p14="http://schemas.microsoft.com/office/powerpoint/2010/main" val="330581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8A13ED-FF59-FB27-F446-22EF270100F6}"/>
              </a:ext>
            </a:extLst>
          </p:cNvPr>
          <p:cNvSpPr/>
          <p:nvPr/>
        </p:nvSpPr>
        <p:spPr>
          <a:xfrm>
            <a:off x="14007" y="-14007"/>
            <a:ext cx="12214411" cy="68916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Consolas"/>
                <a:cs typeface="Calibri"/>
              </a:rPr>
              <a:t>Minecraft for windows 12 (1.0) uses the free classic Minecraft, which Microsoft has made available to play, This is an older version on Minecraft so some features will not be included.</a:t>
            </a:r>
          </a:p>
        </p:txBody>
      </p:sp>
      <p:sp>
        <p:nvSpPr>
          <p:cNvPr id="3" name="TextBox 2">
            <a:extLst>
              <a:ext uri="{FF2B5EF4-FFF2-40B4-BE49-F238E27FC236}">
                <a16:creationId xmlns:a16="http://schemas.microsoft.com/office/drawing/2014/main" id="{D1537812-088D-68B9-EE03-D667433A783C}"/>
              </a:ext>
            </a:extLst>
          </p:cNvPr>
          <p:cNvSpPr txBox="1"/>
          <p:nvPr/>
        </p:nvSpPr>
        <p:spPr>
          <a:xfrm>
            <a:off x="9729508" y="6342529"/>
            <a:ext cx="325250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Windows 12 version 2.0</a:t>
            </a:r>
            <a:endParaRPr lang="en-US"/>
          </a:p>
        </p:txBody>
      </p:sp>
      <p:sp>
        <p:nvSpPr>
          <p:cNvPr id="6" name="Rectangle: Rounded Corners 5">
            <a:hlinkClick r:id="rId2" action="ppaction://hlinksldjump"/>
            <a:extLst>
              <a:ext uri="{FF2B5EF4-FFF2-40B4-BE49-F238E27FC236}">
                <a16:creationId xmlns:a16="http://schemas.microsoft.com/office/drawing/2014/main" id="{7AC64A7A-3B46-A76C-0DF8-DDF077F1483D}"/>
              </a:ext>
            </a:extLst>
          </p:cNvPr>
          <p:cNvSpPr/>
          <p:nvPr/>
        </p:nvSpPr>
        <p:spPr>
          <a:xfrm>
            <a:off x="4557575" y="5094028"/>
            <a:ext cx="3127273" cy="70116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Go back to Minecraft</a:t>
            </a:r>
            <a:endParaRPr lang="en-CA" sz="2400" b="1" dirty="0"/>
          </a:p>
        </p:txBody>
      </p:sp>
    </p:spTree>
    <p:extLst>
      <p:ext uri="{BB962C8B-B14F-4D97-AF65-F5344CB8AC3E}">
        <p14:creationId xmlns:p14="http://schemas.microsoft.com/office/powerpoint/2010/main" val="3664556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04344"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hlinkClick r:id="rId5" action="ppaction://hlinksldjump"/>
            <a:extLst>
              <a:ext uri="{FF2B5EF4-FFF2-40B4-BE49-F238E27FC236}">
                <a16:creationId xmlns:a16="http://schemas.microsoft.com/office/drawing/2014/main" id="{6189A4EB-1C47-4979-B246-AD83F6D1C3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3323" y="6292085"/>
            <a:ext cx="389671" cy="389671"/>
          </a:xfrm>
          <a:prstGeom prst="rect">
            <a:avLst/>
          </a:prstGeom>
        </p:spPr>
      </p:pic>
      <p:pic>
        <p:nvPicPr>
          <p:cNvPr id="14" name="Picture 2" descr="Windows 11 1080x1080 icon, for those of you who need it... :  r/Windows_Redesign">
            <a:hlinkClick r:id="rId7" action="ppaction://hlinksldjump"/>
            <a:extLst>
              <a:ext uri="{FF2B5EF4-FFF2-40B4-BE49-F238E27FC236}">
                <a16:creationId xmlns:a16="http://schemas.microsoft.com/office/drawing/2014/main" id="{5ECBCE82-5556-40F8-A4FD-DE5A1B0F1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hlinkClick r:id="rId5" action="ppaction://hlinksldjump"/>
            <a:extLst>
              <a:ext uri="{FF2B5EF4-FFF2-40B4-BE49-F238E27FC236}">
                <a16:creationId xmlns:a16="http://schemas.microsoft.com/office/drawing/2014/main" id="{5C404EBE-4D9C-4CAB-BD3F-4CFB805489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9"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pic>
        <p:nvPicPr>
          <p:cNvPr id="1026" name="Picture 2">
            <a:extLst>
              <a:ext uri="{FF2B5EF4-FFF2-40B4-BE49-F238E27FC236}">
                <a16:creationId xmlns:a16="http://schemas.microsoft.com/office/drawing/2014/main" id="{0C209835-AE05-3154-4D6C-5D509FAF5DE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5940" y="2279182"/>
            <a:ext cx="880403" cy="66030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E3786952-B6DC-7190-476B-DF65041DDB5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hlinkClick r:id="rId9" action="ppaction://hlinksldjump"/>
            <a:extLst>
              <a:ext uri="{FF2B5EF4-FFF2-40B4-BE49-F238E27FC236}">
                <a16:creationId xmlns:a16="http://schemas.microsoft.com/office/drawing/2014/main" id="{D4BC7FE2-015A-406F-9A6C-47F66CBB4000}"/>
              </a:ext>
            </a:extLst>
          </p:cNvPr>
          <p:cNvSpPr txBox="1"/>
          <p:nvPr/>
        </p:nvSpPr>
        <p:spPr>
          <a:xfrm>
            <a:off x="118785" y="2966468"/>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Gamer G</a:t>
            </a:r>
          </a:p>
        </p:txBody>
      </p:sp>
      <p:pic>
        <p:nvPicPr>
          <p:cNvPr id="3" name="Picture 2" descr="Colorful Windows 10 Icons: Microsoft Stream of Office 365">
            <a:extLst>
              <a:ext uri="{FF2B5EF4-FFF2-40B4-BE49-F238E27FC236}">
                <a16:creationId xmlns:a16="http://schemas.microsoft.com/office/drawing/2014/main" id="{D201E022-4829-33B7-0279-A6AB32F8829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06453" y="3522202"/>
            <a:ext cx="794160" cy="7941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hlinkClick r:id="rId9" action="ppaction://hlinksldjump"/>
            <a:extLst>
              <a:ext uri="{FF2B5EF4-FFF2-40B4-BE49-F238E27FC236}">
                <a16:creationId xmlns:a16="http://schemas.microsoft.com/office/drawing/2014/main" id="{5D1F6F82-C304-FC24-A1FE-EDD5A34CE2D0}"/>
              </a:ext>
            </a:extLst>
          </p:cNvPr>
          <p:cNvSpPr txBox="1"/>
          <p:nvPr/>
        </p:nvSpPr>
        <p:spPr>
          <a:xfrm>
            <a:off x="101733" y="4462586"/>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   Clock</a:t>
            </a:r>
          </a:p>
        </p:txBody>
      </p:sp>
      <p:sp>
        <p:nvSpPr>
          <p:cNvPr id="8" name="Rectangle 7">
            <a:extLst>
              <a:ext uri="{FF2B5EF4-FFF2-40B4-BE49-F238E27FC236}">
                <a16:creationId xmlns:a16="http://schemas.microsoft.com/office/drawing/2014/main" id="{EDD273DA-2817-2E37-38C0-913F49B34ADA}"/>
              </a:ext>
            </a:extLst>
          </p:cNvPr>
          <p:cNvSpPr/>
          <p:nvPr/>
        </p:nvSpPr>
        <p:spPr>
          <a:xfrm>
            <a:off x="-48250" y="-95250"/>
            <a:ext cx="12335500" cy="6329490"/>
          </a:xfrm>
          <a:prstGeom prst="rect">
            <a:avLst/>
          </a:prstGeom>
          <a:solidFill>
            <a:schemeClr val="bg1">
              <a:lumMod val="85000"/>
              <a:lumOff val="1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8" descr="Colorful Windows 10 Icons: Microsoft Stream of Office 365">
            <a:extLst>
              <a:ext uri="{FF2B5EF4-FFF2-40B4-BE49-F238E27FC236}">
                <a16:creationId xmlns:a16="http://schemas.microsoft.com/office/drawing/2014/main" id="{4369F8E0-1735-FDF6-3829-FB35BBED23D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18929" y="6302254"/>
            <a:ext cx="369332" cy="369332"/>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071CF5BD-5BC0-1623-17E0-2F12AE1F452B}"/>
              </a:ext>
            </a:extLst>
          </p:cNvPr>
          <p:cNvSpPr/>
          <p:nvPr/>
        </p:nvSpPr>
        <p:spPr>
          <a:xfrm>
            <a:off x="1618929" y="6748238"/>
            <a:ext cx="423386" cy="4571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12" name="TextBox 11">
            <a:extLst>
              <a:ext uri="{FF2B5EF4-FFF2-40B4-BE49-F238E27FC236}">
                <a16:creationId xmlns:a16="http://schemas.microsoft.com/office/drawing/2014/main" id="{68B8E1D2-AB32-C7B2-A84B-DFA35AC4E17C}"/>
              </a:ext>
            </a:extLst>
          </p:cNvPr>
          <p:cNvSpPr txBox="1"/>
          <p:nvPr/>
        </p:nvSpPr>
        <p:spPr>
          <a:xfrm>
            <a:off x="84213" y="53664"/>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Clock</a:t>
            </a:r>
          </a:p>
        </p:txBody>
      </p:sp>
      <p:sp>
        <p:nvSpPr>
          <p:cNvPr id="20" name="TextBox 19">
            <a:extLst>
              <a:ext uri="{FF2B5EF4-FFF2-40B4-BE49-F238E27FC236}">
                <a16:creationId xmlns:a16="http://schemas.microsoft.com/office/drawing/2014/main" id="{08F9427E-5960-51FC-E965-754BCFE07E20}"/>
              </a:ext>
            </a:extLst>
          </p:cNvPr>
          <p:cNvSpPr txBox="1"/>
          <p:nvPr/>
        </p:nvSpPr>
        <p:spPr>
          <a:xfrm>
            <a:off x="11825949" y="0"/>
            <a:ext cx="2786447" cy="492443"/>
          </a:xfrm>
          <a:prstGeom prst="rect">
            <a:avLst/>
          </a:prstGeom>
          <a:noFill/>
        </p:spPr>
        <p:txBody>
          <a:bodyPr wrap="square" rtlCol="0">
            <a:spAutoFit/>
          </a:bodyPr>
          <a:lstStyle/>
          <a:p>
            <a:r>
              <a:rPr lang="en-US" sz="2600" dirty="0">
                <a:solidFill>
                  <a:srgbClr val="FF0000"/>
                </a:solidFill>
                <a:latin typeface="Segoe UI" panose="020B0502040204020203" pitchFamily="34" charset="0"/>
                <a:cs typeface="Segoe UI" panose="020B0502040204020203" pitchFamily="34" charset="0"/>
                <a:hlinkClick r:id="rId12" action="ppaction://hlinksldjump">
                  <a:extLst>
                    <a:ext uri="{A12FA001-AC4F-418D-AE19-62706E023703}">
                      <ahyp:hlinkClr xmlns:ahyp="http://schemas.microsoft.com/office/drawing/2018/hyperlinkcolor" val="tx"/>
                    </a:ext>
                  </a:extLst>
                </a:hlinkClick>
              </a:rPr>
              <a:t>X</a:t>
            </a:r>
            <a:endParaRPr lang="en-US" sz="2600" dirty="0">
              <a:solidFill>
                <a:srgbClr val="FF0000"/>
              </a:solidFill>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A93CA59E-81CF-3A9E-3F58-E33F37796973}"/>
              </a:ext>
            </a:extLst>
          </p:cNvPr>
          <p:cNvSpPr/>
          <p:nvPr/>
        </p:nvSpPr>
        <p:spPr>
          <a:xfrm>
            <a:off x="84213" y="623760"/>
            <a:ext cx="2894961" cy="546488"/>
          </a:xfrm>
          <a:prstGeom prst="rect">
            <a:avLst/>
          </a:prstGeom>
          <a:solidFill>
            <a:schemeClr val="bg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E88C604-1F00-2EB0-4A89-2F390185BF38}"/>
              </a:ext>
            </a:extLst>
          </p:cNvPr>
          <p:cNvSpPr/>
          <p:nvPr/>
        </p:nvSpPr>
        <p:spPr>
          <a:xfrm>
            <a:off x="97551" y="1150487"/>
            <a:ext cx="2894961" cy="546488"/>
          </a:xfrm>
          <a:prstGeom prst="rect">
            <a:avLst/>
          </a:prstGeom>
          <a:solidFill>
            <a:schemeClr val="bg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86536FC6-8FC6-DB54-7004-B8B453D3AF12}"/>
              </a:ext>
            </a:extLst>
          </p:cNvPr>
          <p:cNvSpPr txBox="1"/>
          <p:nvPr/>
        </p:nvSpPr>
        <p:spPr>
          <a:xfrm>
            <a:off x="97551" y="647813"/>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World Clock</a:t>
            </a:r>
          </a:p>
        </p:txBody>
      </p:sp>
      <p:sp>
        <p:nvSpPr>
          <p:cNvPr id="27" name="TextBox 26">
            <a:extLst>
              <a:ext uri="{FF2B5EF4-FFF2-40B4-BE49-F238E27FC236}">
                <a16:creationId xmlns:a16="http://schemas.microsoft.com/office/drawing/2014/main" id="{42C983B9-3F3B-E249-A2E6-21A509FB8FFA}"/>
              </a:ext>
            </a:extLst>
          </p:cNvPr>
          <p:cNvSpPr txBox="1"/>
          <p:nvPr/>
        </p:nvSpPr>
        <p:spPr>
          <a:xfrm>
            <a:off x="145940" y="1158802"/>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Alarm</a:t>
            </a:r>
          </a:p>
        </p:txBody>
      </p:sp>
      <p:sp>
        <p:nvSpPr>
          <p:cNvPr id="29" name="Rectangle 28">
            <a:extLst>
              <a:ext uri="{FF2B5EF4-FFF2-40B4-BE49-F238E27FC236}">
                <a16:creationId xmlns:a16="http://schemas.microsoft.com/office/drawing/2014/main" id="{6E8E2CA5-5C54-C262-3520-B4549073773B}"/>
              </a:ext>
            </a:extLst>
          </p:cNvPr>
          <p:cNvSpPr/>
          <p:nvPr/>
        </p:nvSpPr>
        <p:spPr>
          <a:xfrm>
            <a:off x="91682" y="1714655"/>
            <a:ext cx="2894961" cy="546488"/>
          </a:xfrm>
          <a:prstGeom prst="rect">
            <a:avLst/>
          </a:prstGeom>
          <a:solidFill>
            <a:schemeClr val="bg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9A70494-1D3A-3209-1993-831E78368532}"/>
              </a:ext>
            </a:extLst>
          </p:cNvPr>
          <p:cNvSpPr/>
          <p:nvPr/>
        </p:nvSpPr>
        <p:spPr>
          <a:xfrm>
            <a:off x="84212" y="2238046"/>
            <a:ext cx="2894961" cy="546488"/>
          </a:xfrm>
          <a:prstGeom prst="rect">
            <a:avLst/>
          </a:prstGeom>
          <a:solidFill>
            <a:schemeClr val="bg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824A178C-9E21-1D8E-9F91-BE2DEE5AD262}"/>
              </a:ext>
            </a:extLst>
          </p:cNvPr>
          <p:cNvSpPr txBox="1"/>
          <p:nvPr/>
        </p:nvSpPr>
        <p:spPr>
          <a:xfrm>
            <a:off x="145940" y="1755230"/>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Stopwatch</a:t>
            </a:r>
          </a:p>
        </p:txBody>
      </p:sp>
      <p:sp>
        <p:nvSpPr>
          <p:cNvPr id="32" name="TextBox 31">
            <a:extLst>
              <a:ext uri="{FF2B5EF4-FFF2-40B4-BE49-F238E27FC236}">
                <a16:creationId xmlns:a16="http://schemas.microsoft.com/office/drawing/2014/main" id="{C125BEF1-F169-4165-8D39-E4F98E997C21}"/>
              </a:ext>
            </a:extLst>
          </p:cNvPr>
          <p:cNvSpPr txBox="1"/>
          <p:nvPr/>
        </p:nvSpPr>
        <p:spPr>
          <a:xfrm>
            <a:off x="138470" y="2217026"/>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Timer</a:t>
            </a:r>
          </a:p>
        </p:txBody>
      </p:sp>
      <p:sp>
        <p:nvSpPr>
          <p:cNvPr id="34" name="Rectangle 33">
            <a:extLst>
              <a:ext uri="{FF2B5EF4-FFF2-40B4-BE49-F238E27FC236}">
                <a16:creationId xmlns:a16="http://schemas.microsoft.com/office/drawing/2014/main" id="{2830465D-7C11-65A2-6733-F7EB00C12600}"/>
              </a:ext>
            </a:extLst>
          </p:cNvPr>
          <p:cNvSpPr/>
          <p:nvPr/>
        </p:nvSpPr>
        <p:spPr>
          <a:xfrm>
            <a:off x="3087329" y="-95250"/>
            <a:ext cx="271346" cy="6329490"/>
          </a:xfrm>
          <a:prstGeom prst="rect">
            <a:avLst/>
          </a:prstGeom>
          <a:solidFill>
            <a:srgbClr val="01040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DC98654-2A8C-80BC-B8AD-F01F0CCF7327}"/>
              </a:ext>
            </a:extLst>
          </p:cNvPr>
          <p:cNvSpPr txBox="1"/>
          <p:nvPr/>
        </p:nvSpPr>
        <p:spPr>
          <a:xfrm>
            <a:off x="3466830" y="53663"/>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World Clock</a:t>
            </a:r>
          </a:p>
        </p:txBody>
      </p:sp>
      <p:sp>
        <p:nvSpPr>
          <p:cNvPr id="36" name="TextBox 35">
            <a:extLst>
              <a:ext uri="{FF2B5EF4-FFF2-40B4-BE49-F238E27FC236}">
                <a16:creationId xmlns:a16="http://schemas.microsoft.com/office/drawing/2014/main" id="{CC3AC79E-0397-D4F8-9D88-AF594F9F7255}"/>
              </a:ext>
            </a:extLst>
          </p:cNvPr>
          <p:cNvSpPr txBox="1"/>
          <p:nvPr/>
        </p:nvSpPr>
        <p:spPr>
          <a:xfrm>
            <a:off x="3462062" y="698836"/>
            <a:ext cx="2786447" cy="492443"/>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9:32am</a:t>
            </a:r>
          </a:p>
        </p:txBody>
      </p:sp>
      <p:sp>
        <p:nvSpPr>
          <p:cNvPr id="37" name="TextBox 36">
            <a:extLst>
              <a:ext uri="{FF2B5EF4-FFF2-40B4-BE49-F238E27FC236}">
                <a16:creationId xmlns:a16="http://schemas.microsoft.com/office/drawing/2014/main" id="{5646C8C8-2DD9-C52E-98FA-67BFA2BEF1F8}"/>
              </a:ext>
            </a:extLst>
          </p:cNvPr>
          <p:cNvSpPr txBox="1"/>
          <p:nvPr/>
        </p:nvSpPr>
        <p:spPr>
          <a:xfrm>
            <a:off x="3487646" y="1416015"/>
            <a:ext cx="3394935" cy="2092881"/>
          </a:xfrm>
          <a:prstGeom prst="rect">
            <a:avLst/>
          </a:prstGeom>
          <a:noFill/>
        </p:spPr>
        <p:txBody>
          <a:bodyPr wrap="square" rtlCol="0">
            <a:spAutoFit/>
          </a:bodyPr>
          <a:lstStyle/>
          <a:p>
            <a:r>
              <a:rPr lang="en-US" sz="2600" dirty="0">
                <a:latin typeface="Segoe UI" panose="020B0502040204020203" pitchFamily="34" charset="0"/>
                <a:cs typeface="Segoe UI" panose="020B0502040204020203" pitchFamily="34" charset="0"/>
              </a:rPr>
              <a:t>Dallas: 8:32am</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New York: 9:32am</a:t>
            </a:r>
          </a:p>
          <a:p>
            <a:r>
              <a:rPr lang="en-US" sz="2600" dirty="0">
                <a:latin typeface="Segoe UI" panose="020B0502040204020203" pitchFamily="34" charset="0"/>
                <a:cs typeface="Segoe UI" panose="020B0502040204020203" pitchFamily="34" charset="0"/>
              </a:rPr>
              <a:t>Chicago: 8:32am</a:t>
            </a:r>
          </a:p>
          <a:p>
            <a:r>
              <a:rPr lang="en-US" sz="2600" dirty="0">
                <a:latin typeface="Segoe UI" panose="020B0502040204020203" pitchFamily="34" charset="0"/>
                <a:cs typeface="Segoe UI" panose="020B0502040204020203" pitchFamily="34" charset="0"/>
              </a:rPr>
              <a:t>Toronto: 9:32am</a:t>
            </a:r>
          </a:p>
          <a:p>
            <a:r>
              <a:rPr lang="en-US" sz="2600" dirty="0">
                <a:latin typeface="Segoe UI" panose="020B0502040204020203" pitchFamily="34" charset="0"/>
                <a:cs typeface="Segoe UI" panose="020B0502040204020203" pitchFamily="34" charset="0"/>
              </a:rPr>
              <a:t>San Francisco: 6:32am</a:t>
            </a:r>
          </a:p>
        </p:txBody>
      </p:sp>
    </p:spTree>
    <p:extLst>
      <p:ext uri="{BB962C8B-B14F-4D97-AF65-F5344CB8AC3E}">
        <p14:creationId xmlns:p14="http://schemas.microsoft.com/office/powerpoint/2010/main" val="2795401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1026" name="Picture 2" descr="Windows 11 1080x1080 icon, for those of you who need it... :  r/Windows_Redesign">
            <a:extLst>
              <a:ext uri="{FF2B5EF4-FFF2-40B4-BE49-F238E27FC236}">
                <a16:creationId xmlns:a16="http://schemas.microsoft.com/office/drawing/2014/main" id="{3B35E415-0377-4AC9-9408-1FC9275185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6819" y="2694709"/>
            <a:ext cx="1468582" cy="146858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hlinkClick r:id="rId3" action="ppaction://hlinksldjump"/>
            <a:extLst>
              <a:ext uri="{FF2B5EF4-FFF2-40B4-BE49-F238E27FC236}">
                <a16:creationId xmlns:a16="http://schemas.microsoft.com/office/drawing/2014/main" id="{17547D45-8C75-4F7C-B051-34974B9B3F0C}"/>
              </a:ext>
            </a:extLst>
          </p:cNvPr>
          <p:cNvSpPr txBox="1"/>
          <p:nvPr/>
        </p:nvSpPr>
        <p:spPr>
          <a:xfrm>
            <a:off x="4762213" y="4718649"/>
            <a:ext cx="2477794" cy="584775"/>
          </a:xfrm>
          <a:prstGeom prst="rect">
            <a:avLst/>
          </a:prstGeom>
          <a:noFill/>
        </p:spPr>
        <p:txBody>
          <a:bodyPr wrap="none" rtlCol="0">
            <a:spAutoFit/>
          </a:bodyPr>
          <a:lstStyle/>
          <a:p>
            <a:r>
              <a:rPr lang="en-US" sz="3200"/>
              <a:t>[ Start Setup ]</a:t>
            </a:r>
            <a:endParaRPr lang="en-CA" sz="3200"/>
          </a:p>
        </p:txBody>
      </p:sp>
    </p:spTree>
    <p:extLst>
      <p:ext uri="{BB962C8B-B14F-4D97-AF65-F5344CB8AC3E}">
        <p14:creationId xmlns:p14="http://schemas.microsoft.com/office/powerpoint/2010/main" val="350316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750"/>
                                  </p:stCondLst>
                                  <p:childTnLst>
                                    <p:set>
                                      <p:cBhvr>
                                        <p:cTn id="6" dur="1" fill="hold">
                                          <p:stCondLst>
                                            <p:cond delay="0"/>
                                          </p:stCondLst>
                                        </p:cTn>
                                        <p:tgtEl>
                                          <p:spTgt spid="1026"/>
                                        </p:tgtEl>
                                        <p:attrNameLst>
                                          <p:attrName>style.visibility</p:attrName>
                                        </p:attrNameLst>
                                      </p:cBhvr>
                                      <p:to>
                                        <p:strVal val="visible"/>
                                      </p:to>
                                    </p:set>
                                    <p:animEffect transition="in" filter="randombar(horizontal)">
                                      <p:cBhvr>
                                        <p:cTn id="7" dur="500"/>
                                        <p:tgtEl>
                                          <p:spTgt spid="1026"/>
                                        </p:tgtEl>
                                      </p:cBhvr>
                                    </p:animEffect>
                                  </p:childTnLst>
                                </p:cTn>
                              </p:par>
                              <p:par>
                                <p:cTn id="8" presetID="1" presetClass="entr" presetSubtype="0" fill="hold" grpId="0" nodeType="withEffect">
                                  <p:stCondLst>
                                    <p:cond delay="75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8D4626-599D-441F-B4BF-7B7EEBF2E011}"/>
              </a:ext>
            </a:extLst>
          </p:cNvPr>
          <p:cNvSpPr/>
          <p:nvPr/>
        </p:nvSpPr>
        <p:spPr>
          <a:xfrm>
            <a:off x="156713" y="112143"/>
            <a:ext cx="11878574" cy="6633713"/>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E6D1988B-154A-4D9C-A624-9ACB5C61E9E5}"/>
              </a:ext>
            </a:extLst>
          </p:cNvPr>
          <p:cNvSpPr txBox="1"/>
          <p:nvPr/>
        </p:nvSpPr>
        <p:spPr>
          <a:xfrm>
            <a:off x="632963" y="212634"/>
            <a:ext cx="1922321" cy="369332"/>
          </a:xfrm>
          <a:prstGeom prst="rect">
            <a:avLst/>
          </a:prstGeom>
          <a:noFill/>
        </p:spPr>
        <p:txBody>
          <a:bodyPr wrap="none" rtlCol="0">
            <a:spAutoFit/>
          </a:bodyPr>
          <a:lstStyle/>
          <a:p>
            <a:r>
              <a:rPr lang="en-US" dirty="0">
                <a:solidFill>
                  <a:schemeClr val="bg1">
                    <a:lumMod val="95000"/>
                    <a:lumOff val="5000"/>
                  </a:schemeClr>
                </a:solidFill>
                <a:latin typeface="Abadi" panose="020B0604020202020204" pitchFamily="34" charset="0"/>
              </a:rPr>
              <a:t>Windows 12 </a:t>
            </a:r>
            <a:r>
              <a:rPr lang="en-US" sz="1100" dirty="0">
                <a:solidFill>
                  <a:schemeClr val="bg1">
                    <a:lumMod val="95000"/>
                    <a:lumOff val="5000"/>
                  </a:schemeClr>
                </a:solidFill>
                <a:latin typeface="Abadi" panose="020B0604020202020204" pitchFamily="34" charset="0"/>
              </a:rPr>
              <a:t>Build 2</a:t>
            </a:r>
            <a:endParaRPr lang="en-CA" dirty="0">
              <a:solidFill>
                <a:schemeClr val="bg1">
                  <a:lumMod val="95000"/>
                  <a:lumOff val="5000"/>
                </a:schemeClr>
              </a:solidFill>
              <a:latin typeface="Abadi" panose="020B0604020202020204" pitchFamily="34" charset="0"/>
            </a:endParaRPr>
          </a:p>
        </p:txBody>
      </p:sp>
      <p:sp>
        <p:nvSpPr>
          <p:cNvPr id="5" name="Rectangle: Rounded Corners 4">
            <a:hlinkClick r:id="rId2" action="ppaction://hlinksldjump"/>
            <a:extLst>
              <a:ext uri="{FF2B5EF4-FFF2-40B4-BE49-F238E27FC236}">
                <a16:creationId xmlns:a16="http://schemas.microsoft.com/office/drawing/2014/main" id="{3CD21075-64A0-4C7D-8CD5-09AD3DCE7D10}"/>
              </a:ext>
            </a:extLst>
          </p:cNvPr>
          <p:cNvSpPr/>
          <p:nvPr/>
        </p:nvSpPr>
        <p:spPr>
          <a:xfrm>
            <a:off x="4895850" y="3078415"/>
            <a:ext cx="2400300" cy="70116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Install</a:t>
            </a:r>
            <a:endParaRPr lang="en-CA" sz="2400" b="1" dirty="0"/>
          </a:p>
        </p:txBody>
      </p:sp>
      <p:pic>
        <p:nvPicPr>
          <p:cNvPr id="10" name="Picture 2" descr="Windows 11 1080x1080 icon, for those of you who need it... :  r/Windows_Redesign">
            <a:extLst>
              <a:ext uri="{FF2B5EF4-FFF2-40B4-BE49-F238E27FC236}">
                <a16:creationId xmlns:a16="http://schemas.microsoft.com/office/drawing/2014/main" id="{3A87F363-3C10-417E-BB6C-F2DAED2F1C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768" y="214791"/>
            <a:ext cx="386195" cy="3861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6886F96-78ED-13A0-DA99-AE2F2AC559CA}"/>
              </a:ext>
            </a:extLst>
          </p:cNvPr>
          <p:cNvSpPr txBox="1"/>
          <p:nvPr/>
        </p:nvSpPr>
        <p:spPr>
          <a:xfrm>
            <a:off x="4113442" y="1408427"/>
            <a:ext cx="6072117" cy="707886"/>
          </a:xfrm>
          <a:prstGeom prst="rect">
            <a:avLst/>
          </a:prstGeom>
          <a:noFill/>
        </p:spPr>
        <p:txBody>
          <a:bodyPr wrap="square" rtlCol="0">
            <a:spAutoFit/>
          </a:bodyPr>
          <a:lstStyle/>
          <a:p>
            <a:r>
              <a:rPr lang="en-US" sz="4000">
                <a:solidFill>
                  <a:schemeClr val="bg1">
                    <a:lumMod val="95000"/>
                    <a:lumOff val="5000"/>
                  </a:schemeClr>
                </a:solidFill>
                <a:latin typeface="Segoe UI" panose="020B0502040204020203" pitchFamily="34" charset="0"/>
                <a:cs typeface="Segoe UI" panose="020B0502040204020203" pitchFamily="34" charset="0"/>
              </a:rPr>
              <a:t>Windows 12 </a:t>
            </a:r>
            <a:r>
              <a:rPr lang="en-US" sz="2600">
                <a:solidFill>
                  <a:schemeClr val="bg1">
                    <a:lumMod val="95000"/>
                    <a:lumOff val="5000"/>
                  </a:schemeClr>
                </a:solidFill>
                <a:latin typeface="Segoe UI" panose="020B0502040204020203" pitchFamily="34" charset="0"/>
                <a:cs typeface="Segoe UI" panose="020B0502040204020203" pitchFamily="34" charset="0"/>
              </a:rPr>
              <a:t>Build 2</a:t>
            </a:r>
            <a:endParaRPr lang="en-CA" sz="2600">
              <a:solidFill>
                <a:schemeClr val="bg1">
                  <a:lumMod val="95000"/>
                  <a:lumOff val="5000"/>
                </a:schemeClr>
              </a:solidFill>
              <a:latin typeface="Segoe UI" panose="020B0502040204020203" pitchFamily="34" charset="0"/>
              <a:cs typeface="Segoe UI" panose="020B0502040204020203" pitchFamily="34" charset="0"/>
            </a:endParaRPr>
          </a:p>
        </p:txBody>
      </p:sp>
      <p:sp>
        <p:nvSpPr>
          <p:cNvPr id="8" name="Rectangle: Rounded Corners 7">
            <a:hlinkClick r:id="rId4" action="ppaction://hlinksldjump"/>
            <a:extLst>
              <a:ext uri="{FF2B5EF4-FFF2-40B4-BE49-F238E27FC236}">
                <a16:creationId xmlns:a16="http://schemas.microsoft.com/office/drawing/2014/main" id="{4AE3355D-70D8-6E2C-F3F1-1CF0B865ECDE}"/>
              </a:ext>
            </a:extLst>
          </p:cNvPr>
          <p:cNvSpPr/>
          <p:nvPr/>
        </p:nvSpPr>
        <p:spPr>
          <a:xfrm>
            <a:off x="4895850" y="4340259"/>
            <a:ext cx="2400300" cy="701167"/>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t>Repair your PC</a:t>
            </a:r>
            <a:endParaRPr lang="en-CA" sz="2400" b="1"/>
          </a:p>
        </p:txBody>
      </p:sp>
    </p:spTree>
    <p:extLst>
      <p:ext uri="{BB962C8B-B14F-4D97-AF65-F5344CB8AC3E}">
        <p14:creationId xmlns:p14="http://schemas.microsoft.com/office/powerpoint/2010/main" val="239151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8D4626-599D-441F-B4BF-7B7EEBF2E011}"/>
              </a:ext>
            </a:extLst>
          </p:cNvPr>
          <p:cNvSpPr/>
          <p:nvPr/>
        </p:nvSpPr>
        <p:spPr>
          <a:xfrm>
            <a:off x="156713" y="112143"/>
            <a:ext cx="11878574" cy="6633713"/>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E6D1988B-154A-4D9C-A624-9ACB5C61E9E5}"/>
              </a:ext>
            </a:extLst>
          </p:cNvPr>
          <p:cNvSpPr txBox="1"/>
          <p:nvPr/>
        </p:nvSpPr>
        <p:spPr>
          <a:xfrm>
            <a:off x="632963" y="212634"/>
            <a:ext cx="1922321" cy="369332"/>
          </a:xfrm>
          <a:prstGeom prst="rect">
            <a:avLst/>
          </a:prstGeom>
          <a:noFill/>
        </p:spPr>
        <p:txBody>
          <a:bodyPr wrap="none" rtlCol="0">
            <a:spAutoFit/>
          </a:bodyPr>
          <a:lstStyle/>
          <a:p>
            <a:r>
              <a:rPr lang="en-US">
                <a:solidFill>
                  <a:schemeClr val="bg1">
                    <a:lumMod val="95000"/>
                    <a:lumOff val="5000"/>
                  </a:schemeClr>
                </a:solidFill>
                <a:latin typeface="Abadi" panose="020B0604020104020204" pitchFamily="34" charset="0"/>
              </a:rPr>
              <a:t>Windows 12 </a:t>
            </a:r>
            <a:r>
              <a:rPr lang="en-US" sz="1100">
                <a:solidFill>
                  <a:schemeClr val="bg1">
                    <a:lumMod val="95000"/>
                    <a:lumOff val="5000"/>
                  </a:schemeClr>
                </a:solidFill>
                <a:latin typeface="Abadi" panose="020B0604020104020204" pitchFamily="34" charset="0"/>
              </a:rPr>
              <a:t>Build 2</a:t>
            </a:r>
            <a:endParaRPr lang="en-CA">
              <a:solidFill>
                <a:schemeClr val="bg1">
                  <a:lumMod val="95000"/>
                  <a:lumOff val="5000"/>
                </a:schemeClr>
              </a:solidFill>
              <a:latin typeface="Abadi" panose="020B0604020104020204" pitchFamily="34" charset="0"/>
            </a:endParaRPr>
          </a:p>
        </p:txBody>
      </p:sp>
      <p:sp>
        <p:nvSpPr>
          <p:cNvPr id="5" name="Rectangle: Rounded Corners 4">
            <a:hlinkClick r:id="rId2" action="ppaction://hlinksldjump"/>
            <a:extLst>
              <a:ext uri="{FF2B5EF4-FFF2-40B4-BE49-F238E27FC236}">
                <a16:creationId xmlns:a16="http://schemas.microsoft.com/office/drawing/2014/main" id="{3CD21075-64A0-4C7D-8CD5-09AD3DCE7D10}"/>
              </a:ext>
            </a:extLst>
          </p:cNvPr>
          <p:cNvSpPr/>
          <p:nvPr/>
        </p:nvSpPr>
        <p:spPr>
          <a:xfrm>
            <a:off x="4727781" y="5456903"/>
            <a:ext cx="2400300" cy="701167"/>
          </a:xfrm>
          <a:prstGeom prst="round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a:t>Done</a:t>
            </a:r>
          </a:p>
        </p:txBody>
      </p:sp>
      <p:pic>
        <p:nvPicPr>
          <p:cNvPr id="10" name="Picture 2" descr="Windows 11 1080x1080 icon, for those of you who need it... :  r/Windows_Redesign">
            <a:extLst>
              <a:ext uri="{FF2B5EF4-FFF2-40B4-BE49-F238E27FC236}">
                <a16:creationId xmlns:a16="http://schemas.microsoft.com/office/drawing/2014/main" id="{3A87F363-3C10-417E-BB6C-F2DAED2F1C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768" y="214791"/>
            <a:ext cx="386195" cy="38619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AF5A3DF-E933-3A9C-EDC4-40A57A4465B2}"/>
              </a:ext>
            </a:extLst>
          </p:cNvPr>
          <p:cNvSpPr txBox="1"/>
          <p:nvPr/>
        </p:nvSpPr>
        <p:spPr>
          <a:xfrm>
            <a:off x="4232173" y="1401097"/>
            <a:ext cx="3729499" cy="707886"/>
          </a:xfrm>
          <a:prstGeom prst="rect">
            <a:avLst/>
          </a:prstGeom>
          <a:noFill/>
        </p:spPr>
        <p:txBody>
          <a:bodyPr wrap="square" rtlCol="0">
            <a:spAutoFit/>
          </a:bodyPr>
          <a:lstStyle/>
          <a:p>
            <a:r>
              <a:rPr lang="en-CA" sz="4000">
                <a:solidFill>
                  <a:schemeClr val="bg1"/>
                </a:solidFill>
                <a:latin typeface="Segoe UI" panose="020B0502040204020203" pitchFamily="34" charset="0"/>
                <a:cs typeface="Segoe UI" panose="020B0502040204020203" pitchFamily="34" charset="0"/>
              </a:rPr>
              <a:t>Repair Your PC</a:t>
            </a:r>
            <a:endParaRPr lang="en-US" sz="4000">
              <a:solidFill>
                <a:schemeClr val="bg1"/>
              </a:solidFill>
              <a:latin typeface="Segoe UI" panose="020B0502040204020203" pitchFamily="34" charset="0"/>
              <a:cs typeface="Segoe UI" panose="020B0502040204020203" pitchFamily="34" charset="0"/>
            </a:endParaRPr>
          </a:p>
        </p:txBody>
      </p:sp>
      <p:pic>
        <p:nvPicPr>
          <p:cNvPr id="9" name="Picture 8" descr="A blue circle with a grey circle&#10;&#10;Description automatically generated">
            <a:extLst>
              <a:ext uri="{FF2B5EF4-FFF2-40B4-BE49-F238E27FC236}">
                <a16:creationId xmlns:a16="http://schemas.microsoft.com/office/drawing/2014/main" id="{AAFCF5F3-A7CA-DA03-0E5D-C6566689E3A2}"/>
              </a:ext>
            </a:extLst>
          </p:cNvPr>
          <p:cNvPicPr>
            <a:picLocks noChangeAspect="1"/>
          </p:cNvPicPr>
          <p:nvPr/>
        </p:nvPicPr>
        <p:blipFill rotWithShape="1">
          <a:blip r:embed="rId4">
            <a:extLst>
              <a:ext uri="{28A0092B-C50C-407E-A947-70E740481C1C}">
                <a14:useLocalDpi xmlns:a14="http://schemas.microsoft.com/office/drawing/2010/main" val="0"/>
              </a:ext>
            </a:extLst>
          </a:blip>
          <a:srcRect l="35165" t="33875" r="35995" b="31117"/>
          <a:stretch/>
        </p:blipFill>
        <p:spPr>
          <a:xfrm>
            <a:off x="4467226" y="2340380"/>
            <a:ext cx="521110" cy="530942"/>
          </a:xfrm>
          <a:prstGeom prst="rect">
            <a:avLst/>
          </a:prstGeom>
        </p:spPr>
      </p:pic>
      <p:sp>
        <p:nvSpPr>
          <p:cNvPr id="11" name="TextBox 10">
            <a:extLst>
              <a:ext uri="{FF2B5EF4-FFF2-40B4-BE49-F238E27FC236}">
                <a16:creationId xmlns:a16="http://schemas.microsoft.com/office/drawing/2014/main" id="{1130A23F-AC0B-854F-F046-FF4080F28AA8}"/>
              </a:ext>
            </a:extLst>
          </p:cNvPr>
          <p:cNvSpPr txBox="1"/>
          <p:nvPr/>
        </p:nvSpPr>
        <p:spPr>
          <a:xfrm>
            <a:off x="5112161" y="2337610"/>
            <a:ext cx="3097161" cy="492443"/>
          </a:xfrm>
          <a:prstGeom prst="rect">
            <a:avLst/>
          </a:prstGeom>
          <a:noFill/>
        </p:spPr>
        <p:txBody>
          <a:bodyPr wrap="square" rtlCol="0">
            <a:spAutoFit/>
          </a:bodyPr>
          <a:lstStyle/>
          <a:p>
            <a:r>
              <a:rPr lang="en-CA" sz="2600">
                <a:solidFill>
                  <a:schemeClr val="bg1"/>
                </a:solidFill>
              </a:rPr>
              <a:t>Fixing your PC</a:t>
            </a:r>
            <a:endParaRPr lang="en-US" sz="2600">
              <a:solidFill>
                <a:schemeClr val="bg1"/>
              </a:solidFill>
            </a:endParaRPr>
          </a:p>
        </p:txBody>
      </p:sp>
    </p:spTree>
    <p:extLst>
      <p:ext uri="{BB962C8B-B14F-4D97-AF65-F5344CB8AC3E}">
        <p14:creationId xmlns:p14="http://schemas.microsoft.com/office/powerpoint/2010/main" val="87229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8D4626-599D-441F-B4BF-7B7EEBF2E011}"/>
              </a:ext>
            </a:extLst>
          </p:cNvPr>
          <p:cNvSpPr/>
          <p:nvPr/>
        </p:nvSpPr>
        <p:spPr>
          <a:xfrm>
            <a:off x="156713" y="112143"/>
            <a:ext cx="11878574" cy="6633713"/>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E6D1988B-154A-4D9C-A624-9ACB5C61E9E5}"/>
              </a:ext>
            </a:extLst>
          </p:cNvPr>
          <p:cNvSpPr txBox="1"/>
          <p:nvPr/>
        </p:nvSpPr>
        <p:spPr>
          <a:xfrm>
            <a:off x="632963" y="212634"/>
            <a:ext cx="1922321" cy="369332"/>
          </a:xfrm>
          <a:prstGeom prst="rect">
            <a:avLst/>
          </a:prstGeom>
          <a:noFill/>
        </p:spPr>
        <p:txBody>
          <a:bodyPr wrap="none" rtlCol="0">
            <a:spAutoFit/>
          </a:bodyPr>
          <a:lstStyle/>
          <a:p>
            <a:r>
              <a:rPr lang="en-US">
                <a:solidFill>
                  <a:schemeClr val="bg1">
                    <a:lumMod val="95000"/>
                    <a:lumOff val="5000"/>
                  </a:schemeClr>
                </a:solidFill>
                <a:latin typeface="Abadi" panose="020B0604020104020204" pitchFamily="34" charset="0"/>
              </a:rPr>
              <a:t>Windows 12 </a:t>
            </a:r>
            <a:r>
              <a:rPr lang="en-US" sz="1100">
                <a:solidFill>
                  <a:schemeClr val="bg1">
                    <a:lumMod val="95000"/>
                    <a:lumOff val="5000"/>
                  </a:schemeClr>
                </a:solidFill>
                <a:latin typeface="Abadi" panose="020B0604020104020204" pitchFamily="34" charset="0"/>
              </a:rPr>
              <a:t>Build 2</a:t>
            </a:r>
            <a:endParaRPr lang="en-CA">
              <a:solidFill>
                <a:schemeClr val="bg1">
                  <a:lumMod val="95000"/>
                  <a:lumOff val="5000"/>
                </a:schemeClr>
              </a:solidFill>
              <a:latin typeface="Abadi" panose="020B0604020104020204" pitchFamily="34" charset="0"/>
            </a:endParaRPr>
          </a:p>
        </p:txBody>
      </p:sp>
      <p:pic>
        <p:nvPicPr>
          <p:cNvPr id="10" name="Picture 2" descr="Windows 11 1080x1080 icon, for those of you who need it... :  r/Windows_Redesign">
            <a:extLst>
              <a:ext uri="{FF2B5EF4-FFF2-40B4-BE49-F238E27FC236}">
                <a16:creationId xmlns:a16="http://schemas.microsoft.com/office/drawing/2014/main" id="{3A87F363-3C10-417E-BB6C-F2DAED2F1C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768" y="214791"/>
            <a:ext cx="386195" cy="3861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6886F96-78ED-13A0-DA99-AE2F2AC559CA}"/>
              </a:ext>
            </a:extLst>
          </p:cNvPr>
          <p:cNvSpPr txBox="1"/>
          <p:nvPr/>
        </p:nvSpPr>
        <p:spPr>
          <a:xfrm>
            <a:off x="3584925" y="795709"/>
            <a:ext cx="6072117" cy="707886"/>
          </a:xfrm>
          <a:prstGeom prst="rect">
            <a:avLst/>
          </a:prstGeom>
          <a:noFill/>
        </p:spPr>
        <p:txBody>
          <a:bodyPr wrap="square" rtlCol="0">
            <a:spAutoFit/>
          </a:bodyPr>
          <a:lstStyle/>
          <a:p>
            <a:r>
              <a:rPr lang="en-CA" sz="4000" b="1">
                <a:solidFill>
                  <a:schemeClr val="bg1">
                    <a:lumMod val="95000"/>
                    <a:lumOff val="5000"/>
                  </a:schemeClr>
                </a:solidFill>
                <a:latin typeface="Segoe UI" panose="020B0502040204020203" pitchFamily="34" charset="0"/>
                <a:cs typeface="Segoe UI" panose="020B0502040204020203" pitchFamily="34" charset="0"/>
              </a:rPr>
              <a:t>Installing </a:t>
            </a:r>
            <a:r>
              <a:rPr lang="en-US" sz="4000" b="1">
                <a:solidFill>
                  <a:schemeClr val="bg1">
                    <a:lumMod val="95000"/>
                    <a:lumOff val="5000"/>
                  </a:schemeClr>
                </a:solidFill>
                <a:latin typeface="Segoe UI" panose="020B0502040204020203" pitchFamily="34" charset="0"/>
                <a:cs typeface="Segoe UI" panose="020B0502040204020203" pitchFamily="34" charset="0"/>
              </a:rPr>
              <a:t>Windows</a:t>
            </a:r>
            <a:endParaRPr lang="en-CA" sz="2600" b="1">
              <a:solidFill>
                <a:schemeClr val="bg1">
                  <a:lumMod val="95000"/>
                  <a:lumOff val="5000"/>
                </a:schemeClr>
              </a:solidFill>
              <a:latin typeface="Segoe UI" panose="020B0502040204020203" pitchFamily="34" charset="0"/>
              <a:cs typeface="Segoe UI" panose="020B0502040204020203" pitchFamily="34" charset="0"/>
            </a:endParaRPr>
          </a:p>
        </p:txBody>
      </p:sp>
      <p:pic>
        <p:nvPicPr>
          <p:cNvPr id="2" name="Picture 1" descr="A blue circle with a grey circle&#10;&#10;Description automatically generated">
            <a:extLst>
              <a:ext uri="{FF2B5EF4-FFF2-40B4-BE49-F238E27FC236}">
                <a16:creationId xmlns:a16="http://schemas.microsoft.com/office/drawing/2014/main" id="{2ED3F41F-169E-41B5-B8F1-8FFCFE5168FF}"/>
              </a:ext>
            </a:extLst>
          </p:cNvPr>
          <p:cNvPicPr>
            <a:picLocks noChangeAspect="1"/>
          </p:cNvPicPr>
          <p:nvPr/>
        </p:nvPicPr>
        <p:blipFill rotWithShape="1">
          <a:blip r:embed="rId3">
            <a:extLst>
              <a:ext uri="{28A0092B-C50C-407E-A947-70E740481C1C}">
                <a14:useLocalDpi xmlns:a14="http://schemas.microsoft.com/office/drawing/2010/main" val="0"/>
              </a:ext>
            </a:extLst>
          </a:blip>
          <a:srcRect l="35165" t="33875" r="35995" b="31117"/>
          <a:stretch/>
        </p:blipFill>
        <p:spPr>
          <a:xfrm>
            <a:off x="3976861" y="2256935"/>
            <a:ext cx="521110" cy="530942"/>
          </a:xfrm>
          <a:prstGeom prst="rect">
            <a:avLst/>
          </a:prstGeom>
        </p:spPr>
      </p:pic>
      <p:pic>
        <p:nvPicPr>
          <p:cNvPr id="9" name="Picture 8" descr="A blue circle with a grey circle&#10;&#10;Description automatically generated">
            <a:extLst>
              <a:ext uri="{FF2B5EF4-FFF2-40B4-BE49-F238E27FC236}">
                <a16:creationId xmlns:a16="http://schemas.microsoft.com/office/drawing/2014/main" id="{386889A9-2371-AB07-6D63-C01BD14CD509}"/>
              </a:ext>
            </a:extLst>
          </p:cNvPr>
          <p:cNvPicPr>
            <a:picLocks noChangeAspect="1"/>
          </p:cNvPicPr>
          <p:nvPr/>
        </p:nvPicPr>
        <p:blipFill rotWithShape="1">
          <a:blip r:embed="rId3">
            <a:extLst>
              <a:ext uri="{28A0092B-C50C-407E-A947-70E740481C1C}">
                <a14:useLocalDpi xmlns:a14="http://schemas.microsoft.com/office/drawing/2010/main" val="0"/>
              </a:ext>
            </a:extLst>
          </a:blip>
          <a:srcRect l="35165" t="33875" r="35995" b="31117"/>
          <a:stretch/>
        </p:blipFill>
        <p:spPr>
          <a:xfrm>
            <a:off x="3983918" y="2878220"/>
            <a:ext cx="521110" cy="530942"/>
          </a:xfrm>
          <a:prstGeom prst="rect">
            <a:avLst/>
          </a:prstGeom>
        </p:spPr>
      </p:pic>
      <p:pic>
        <p:nvPicPr>
          <p:cNvPr id="11" name="Picture 10" descr="A blue circle with a grey circle&#10;&#10;Description automatically generated">
            <a:extLst>
              <a:ext uri="{FF2B5EF4-FFF2-40B4-BE49-F238E27FC236}">
                <a16:creationId xmlns:a16="http://schemas.microsoft.com/office/drawing/2014/main" id="{A1A0B82C-A8DF-0B64-3CD0-335A938F818D}"/>
              </a:ext>
            </a:extLst>
          </p:cNvPr>
          <p:cNvPicPr>
            <a:picLocks noChangeAspect="1"/>
          </p:cNvPicPr>
          <p:nvPr/>
        </p:nvPicPr>
        <p:blipFill rotWithShape="1">
          <a:blip r:embed="rId3">
            <a:extLst>
              <a:ext uri="{28A0092B-C50C-407E-A947-70E740481C1C}">
                <a14:useLocalDpi xmlns:a14="http://schemas.microsoft.com/office/drawing/2010/main" val="0"/>
              </a:ext>
            </a:extLst>
          </a:blip>
          <a:srcRect l="35165" t="33875" r="35995" b="31117"/>
          <a:stretch/>
        </p:blipFill>
        <p:spPr>
          <a:xfrm>
            <a:off x="3976861" y="3509297"/>
            <a:ext cx="521110" cy="530942"/>
          </a:xfrm>
          <a:prstGeom prst="rect">
            <a:avLst/>
          </a:prstGeom>
        </p:spPr>
      </p:pic>
      <p:pic>
        <p:nvPicPr>
          <p:cNvPr id="12" name="Picture 11" descr="A blue circle with a grey circle&#10;&#10;Description automatically generated">
            <a:extLst>
              <a:ext uri="{FF2B5EF4-FFF2-40B4-BE49-F238E27FC236}">
                <a16:creationId xmlns:a16="http://schemas.microsoft.com/office/drawing/2014/main" id="{ED86BE79-37AC-4C8E-761D-A7ABE6FDF513}"/>
              </a:ext>
            </a:extLst>
          </p:cNvPr>
          <p:cNvPicPr>
            <a:picLocks noChangeAspect="1"/>
          </p:cNvPicPr>
          <p:nvPr/>
        </p:nvPicPr>
        <p:blipFill rotWithShape="1">
          <a:blip r:embed="rId3">
            <a:extLst>
              <a:ext uri="{28A0092B-C50C-407E-A947-70E740481C1C}">
                <a14:useLocalDpi xmlns:a14="http://schemas.microsoft.com/office/drawing/2010/main" val="0"/>
              </a:ext>
            </a:extLst>
          </a:blip>
          <a:srcRect l="35165" t="33875" r="35995" b="31117"/>
          <a:stretch/>
        </p:blipFill>
        <p:spPr>
          <a:xfrm>
            <a:off x="3983918" y="4121125"/>
            <a:ext cx="521110" cy="530942"/>
          </a:xfrm>
          <a:prstGeom prst="rect">
            <a:avLst/>
          </a:prstGeom>
        </p:spPr>
      </p:pic>
      <p:sp>
        <p:nvSpPr>
          <p:cNvPr id="13" name="TextBox 12">
            <a:extLst>
              <a:ext uri="{FF2B5EF4-FFF2-40B4-BE49-F238E27FC236}">
                <a16:creationId xmlns:a16="http://schemas.microsoft.com/office/drawing/2014/main" id="{8767CAAA-ED24-19EB-AA00-3E8D118925FC}"/>
              </a:ext>
            </a:extLst>
          </p:cNvPr>
          <p:cNvSpPr txBox="1"/>
          <p:nvPr/>
        </p:nvSpPr>
        <p:spPr>
          <a:xfrm>
            <a:off x="4497971" y="2304891"/>
            <a:ext cx="3696929" cy="492443"/>
          </a:xfrm>
          <a:prstGeom prst="rect">
            <a:avLst/>
          </a:prstGeom>
          <a:noFill/>
        </p:spPr>
        <p:txBody>
          <a:bodyPr wrap="square" rtlCol="0">
            <a:spAutoFit/>
          </a:bodyPr>
          <a:lstStyle/>
          <a:p>
            <a:r>
              <a:rPr lang="en-CA" sz="2600">
                <a:solidFill>
                  <a:schemeClr val="bg1"/>
                </a:solidFill>
                <a:latin typeface="Segoe UI" panose="020B0502040204020203" pitchFamily="34" charset="0"/>
                <a:cs typeface="Segoe UI" panose="020B0502040204020203" pitchFamily="34" charset="0"/>
              </a:rPr>
              <a:t>Downloading Windows</a:t>
            </a:r>
            <a:endParaRPr lang="en-US" sz="2600">
              <a:solidFill>
                <a:schemeClr val="bg1"/>
              </a:solidFill>
              <a:latin typeface="Segoe UI" panose="020B0502040204020203" pitchFamily="34" charset="0"/>
              <a:cs typeface="Segoe UI" panose="020B0502040204020203" pitchFamily="34" charset="0"/>
            </a:endParaRPr>
          </a:p>
        </p:txBody>
      </p:sp>
      <p:sp>
        <p:nvSpPr>
          <p:cNvPr id="14" name="TextBox 13">
            <a:extLst>
              <a:ext uri="{FF2B5EF4-FFF2-40B4-BE49-F238E27FC236}">
                <a16:creationId xmlns:a16="http://schemas.microsoft.com/office/drawing/2014/main" id="{82DAA6B8-84FB-26B7-D348-0A7CDD4D6CEF}"/>
              </a:ext>
            </a:extLst>
          </p:cNvPr>
          <p:cNvSpPr txBox="1"/>
          <p:nvPr/>
        </p:nvSpPr>
        <p:spPr>
          <a:xfrm>
            <a:off x="4505027" y="2887677"/>
            <a:ext cx="3696929" cy="492443"/>
          </a:xfrm>
          <a:prstGeom prst="rect">
            <a:avLst/>
          </a:prstGeom>
          <a:noFill/>
        </p:spPr>
        <p:txBody>
          <a:bodyPr wrap="square" rtlCol="0">
            <a:spAutoFit/>
          </a:bodyPr>
          <a:lstStyle/>
          <a:p>
            <a:r>
              <a:rPr lang="en-CA" sz="2600">
                <a:solidFill>
                  <a:schemeClr val="bg1"/>
                </a:solidFill>
                <a:latin typeface="Segoe UI" panose="020B0502040204020203" pitchFamily="34" charset="0"/>
                <a:cs typeface="Segoe UI" panose="020B0502040204020203" pitchFamily="34" charset="0"/>
              </a:rPr>
              <a:t>Optimizing Windows</a:t>
            </a:r>
            <a:endParaRPr lang="en-US" sz="260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D358656C-CDF8-57BC-240D-FD4DFB5E39C7}"/>
              </a:ext>
            </a:extLst>
          </p:cNvPr>
          <p:cNvSpPr txBox="1"/>
          <p:nvPr/>
        </p:nvSpPr>
        <p:spPr>
          <a:xfrm>
            <a:off x="4505028" y="3509297"/>
            <a:ext cx="3696929" cy="492443"/>
          </a:xfrm>
          <a:prstGeom prst="rect">
            <a:avLst/>
          </a:prstGeom>
          <a:noFill/>
        </p:spPr>
        <p:txBody>
          <a:bodyPr wrap="square" rtlCol="0">
            <a:spAutoFit/>
          </a:bodyPr>
          <a:lstStyle/>
          <a:p>
            <a:r>
              <a:rPr lang="en-CA" sz="2600">
                <a:solidFill>
                  <a:schemeClr val="bg1"/>
                </a:solidFill>
                <a:latin typeface="Segoe UI" panose="020B0502040204020203" pitchFamily="34" charset="0"/>
                <a:cs typeface="Segoe UI" panose="020B0502040204020203" pitchFamily="34" charset="0"/>
              </a:rPr>
              <a:t>Installing Windows</a:t>
            </a:r>
            <a:endParaRPr lang="en-US" sz="2600">
              <a:solidFill>
                <a:schemeClr val="bg1"/>
              </a:solidFill>
              <a:latin typeface="Segoe UI" panose="020B0502040204020203" pitchFamily="34" charset="0"/>
              <a:cs typeface="Segoe UI" panose="020B0502040204020203" pitchFamily="34" charset="0"/>
            </a:endParaRPr>
          </a:p>
        </p:txBody>
      </p:sp>
      <p:sp>
        <p:nvSpPr>
          <p:cNvPr id="16" name="TextBox 15">
            <a:extLst>
              <a:ext uri="{FF2B5EF4-FFF2-40B4-BE49-F238E27FC236}">
                <a16:creationId xmlns:a16="http://schemas.microsoft.com/office/drawing/2014/main" id="{13B790D7-CE9A-BFC5-EB27-EFFF2606F956}"/>
              </a:ext>
            </a:extLst>
          </p:cNvPr>
          <p:cNvSpPr txBox="1"/>
          <p:nvPr/>
        </p:nvSpPr>
        <p:spPr>
          <a:xfrm>
            <a:off x="4520776" y="4140375"/>
            <a:ext cx="3696929" cy="492443"/>
          </a:xfrm>
          <a:prstGeom prst="rect">
            <a:avLst/>
          </a:prstGeom>
          <a:noFill/>
        </p:spPr>
        <p:txBody>
          <a:bodyPr wrap="square" rtlCol="0">
            <a:spAutoFit/>
          </a:bodyPr>
          <a:lstStyle/>
          <a:p>
            <a:r>
              <a:rPr lang="en-CA" sz="2600">
                <a:solidFill>
                  <a:schemeClr val="bg1"/>
                </a:solidFill>
                <a:latin typeface="Segoe UI" panose="020B0502040204020203" pitchFamily="34" charset="0"/>
                <a:cs typeface="Segoe UI" panose="020B0502040204020203" pitchFamily="34" charset="0"/>
              </a:rPr>
              <a:t>Installing content</a:t>
            </a:r>
            <a:endParaRPr lang="en-US" sz="2600">
              <a:solidFill>
                <a:schemeClr val="bg1"/>
              </a:solidFill>
              <a:latin typeface="Segoe UI" panose="020B0502040204020203" pitchFamily="34" charset="0"/>
              <a:cs typeface="Segoe UI" panose="020B0502040204020203" pitchFamily="34" charset="0"/>
            </a:endParaRPr>
          </a:p>
        </p:txBody>
      </p:sp>
      <p:sp>
        <p:nvSpPr>
          <p:cNvPr id="18" name="Rectangle: Rounded Corners 17">
            <a:hlinkClick r:id="rId4" action="ppaction://hlinksldjump"/>
            <a:extLst>
              <a:ext uri="{FF2B5EF4-FFF2-40B4-BE49-F238E27FC236}">
                <a16:creationId xmlns:a16="http://schemas.microsoft.com/office/drawing/2014/main" id="{827FD375-D3F1-42C4-96D2-1BB616D4CD7D}"/>
              </a:ext>
            </a:extLst>
          </p:cNvPr>
          <p:cNvSpPr/>
          <p:nvPr/>
        </p:nvSpPr>
        <p:spPr>
          <a:xfrm>
            <a:off x="4942450" y="5772207"/>
            <a:ext cx="167853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a:hlinkClick r:id="rId4" action="ppaction://hlinksldjump"/>
            <a:extLst>
              <a:ext uri="{FF2B5EF4-FFF2-40B4-BE49-F238E27FC236}">
                <a16:creationId xmlns:a16="http://schemas.microsoft.com/office/drawing/2014/main" id="{50ABF967-DB80-4E8C-8390-A571616E8DC0}"/>
              </a:ext>
            </a:extLst>
          </p:cNvPr>
          <p:cNvSpPr txBox="1"/>
          <p:nvPr/>
        </p:nvSpPr>
        <p:spPr>
          <a:xfrm>
            <a:off x="5125127" y="5868595"/>
            <a:ext cx="1313180" cy="369332"/>
          </a:xfrm>
          <a:prstGeom prst="rect">
            <a:avLst/>
          </a:prstGeom>
          <a:noFill/>
        </p:spPr>
        <p:txBody>
          <a:bodyPr wrap="none" rtlCol="0">
            <a:spAutoFit/>
          </a:bodyPr>
          <a:lstStyle/>
          <a:p>
            <a:r>
              <a:rPr lang="en-US">
                <a:latin typeface="Arial Black" panose="020B0A04020102020204" pitchFamily="34" charset="0"/>
              </a:rPr>
              <a:t>Continue</a:t>
            </a:r>
            <a:endParaRPr lang="en-CA">
              <a:latin typeface="Arial Black" panose="020B0A04020102020204" pitchFamily="34" charset="0"/>
            </a:endParaRPr>
          </a:p>
        </p:txBody>
      </p:sp>
    </p:spTree>
    <p:extLst>
      <p:ext uri="{BB962C8B-B14F-4D97-AF65-F5344CB8AC3E}">
        <p14:creationId xmlns:p14="http://schemas.microsoft.com/office/powerpoint/2010/main" val="1082871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075A773-0B25-4658-A81B-4AE1CDDAE49C}"/>
              </a:ext>
            </a:extLst>
          </p:cNvPr>
          <p:cNvSpPr txBox="1"/>
          <p:nvPr/>
        </p:nvSpPr>
        <p:spPr>
          <a:xfrm>
            <a:off x="3805436" y="3059668"/>
            <a:ext cx="3446969" cy="369332"/>
          </a:xfrm>
          <a:prstGeom prst="rect">
            <a:avLst/>
          </a:prstGeom>
          <a:noFill/>
        </p:spPr>
        <p:txBody>
          <a:bodyPr wrap="square" rtlCol="0">
            <a:spAutoFit/>
          </a:bodyPr>
          <a:lstStyle/>
          <a:p>
            <a:r>
              <a:rPr lang="en-US">
                <a:effectLst>
                  <a:outerShdw blurRad="38100" dist="38100" dir="2700000" algn="tl">
                    <a:srgbClr val="000000">
                      <a:alpha val="43137"/>
                    </a:srgbClr>
                  </a:outerShdw>
                </a:effectLst>
                <a:latin typeface="Arial Rounded MT Bold" panose="020F0704030504030204" pitchFamily="34" charset="0"/>
              </a:rPr>
              <a:t>This Will Take a Few Seconds</a:t>
            </a:r>
            <a:endParaRPr lang="en-CA">
              <a:effectLst>
                <a:outerShdw blurRad="38100" dist="38100" dir="2700000" algn="tl">
                  <a:srgbClr val="000000">
                    <a:alpha val="43137"/>
                  </a:srgbClr>
                </a:outerShdw>
              </a:effectLst>
              <a:latin typeface="Arial Rounded MT Bold" panose="020F0704030504030204" pitchFamily="34" charset="0"/>
            </a:endParaRPr>
          </a:p>
        </p:txBody>
      </p:sp>
      <p:sp>
        <p:nvSpPr>
          <p:cNvPr id="9" name="Rectangle 8">
            <a:hlinkClick r:id="rId3" action="ppaction://hlinksldjump"/>
            <a:extLst>
              <a:ext uri="{FF2B5EF4-FFF2-40B4-BE49-F238E27FC236}">
                <a16:creationId xmlns:a16="http://schemas.microsoft.com/office/drawing/2014/main" id="{0FBF06EC-CFD2-4317-93B0-FD9D29386ECF}"/>
              </a:ext>
            </a:extLst>
          </p:cNvPr>
          <p:cNvSpPr/>
          <p:nvPr/>
        </p:nvSpPr>
        <p:spPr>
          <a:xfrm>
            <a:off x="4258214" y="5598543"/>
            <a:ext cx="2743200" cy="439946"/>
          </a:xfrm>
          <a:prstGeom prst="rect">
            <a:avLst/>
          </a:prstGeom>
          <a:solidFill>
            <a:srgbClr val="000000">
              <a:alpha val="7686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hlinkClick r:id="rId3" action="ppaction://hlinksldjump"/>
            <a:extLst>
              <a:ext uri="{FF2B5EF4-FFF2-40B4-BE49-F238E27FC236}">
                <a16:creationId xmlns:a16="http://schemas.microsoft.com/office/drawing/2014/main" id="{7A7E59B8-9C4B-4151-88DA-F19C05EF4681}"/>
              </a:ext>
            </a:extLst>
          </p:cNvPr>
          <p:cNvSpPr txBox="1"/>
          <p:nvPr/>
        </p:nvSpPr>
        <p:spPr>
          <a:xfrm>
            <a:off x="4760630" y="5633850"/>
            <a:ext cx="2425100" cy="369332"/>
          </a:xfrm>
          <a:prstGeom prst="rect">
            <a:avLst/>
          </a:prstGeom>
          <a:noFill/>
        </p:spPr>
        <p:txBody>
          <a:bodyPr wrap="square" rtlCol="0">
            <a:spAutoFit/>
          </a:bodyPr>
          <a:lstStyle/>
          <a:p>
            <a:r>
              <a:rPr lang="en-US">
                <a:effectLst>
                  <a:outerShdw blurRad="38100" dist="38100" dir="2700000" algn="tl">
                    <a:srgbClr val="000000">
                      <a:alpha val="43137"/>
                    </a:srgbClr>
                  </a:outerShdw>
                </a:effectLst>
                <a:latin typeface="Arial Rounded MT Bold" panose="020F0704030504030204" pitchFamily="34" charset="0"/>
              </a:rPr>
              <a:t>Login To Acc</a:t>
            </a:r>
            <a:endParaRPr lang="en-CA">
              <a:effectLst>
                <a:outerShdw blurRad="38100" dist="38100" dir="2700000" algn="tl">
                  <a:srgbClr val="000000">
                    <a:alpha val="43137"/>
                  </a:srgbClr>
                </a:outerShdw>
              </a:effectLst>
              <a:latin typeface="Arial Rounded MT Bold" panose="020F0704030504030204" pitchFamily="34" charset="0"/>
            </a:endParaRPr>
          </a:p>
        </p:txBody>
      </p:sp>
    </p:spTree>
    <p:extLst>
      <p:ext uri="{BB962C8B-B14F-4D97-AF65-F5344CB8AC3E}">
        <p14:creationId xmlns:p14="http://schemas.microsoft.com/office/powerpoint/2010/main" val="2353620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04344"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hlinkClick r:id="rId5" action="ppaction://hlinksldjump"/>
            <a:extLst>
              <a:ext uri="{FF2B5EF4-FFF2-40B4-BE49-F238E27FC236}">
                <a16:creationId xmlns:a16="http://schemas.microsoft.com/office/drawing/2014/main" id="{6189A4EB-1C47-4979-B246-AD83F6D1C3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76115" y="6392727"/>
            <a:ext cx="389671" cy="389671"/>
          </a:xfrm>
          <a:prstGeom prst="rect">
            <a:avLst/>
          </a:prstGeom>
        </p:spPr>
      </p:pic>
      <p:pic>
        <p:nvPicPr>
          <p:cNvPr id="14" name="Picture 2" descr="Windows 11 1080x1080 icon, for those of you who need it... :  r/Windows_Redesign">
            <a:hlinkClick r:id="rId7" action="ppaction://hlinksldjump"/>
            <a:extLst>
              <a:ext uri="{FF2B5EF4-FFF2-40B4-BE49-F238E27FC236}">
                <a16:creationId xmlns:a16="http://schemas.microsoft.com/office/drawing/2014/main" id="{5ECBCE82-5556-40F8-A4FD-DE5A1B0F1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hlinkClick r:id="rId5" action="ppaction://hlinksldjump"/>
            <a:extLst>
              <a:ext uri="{FF2B5EF4-FFF2-40B4-BE49-F238E27FC236}">
                <a16:creationId xmlns:a16="http://schemas.microsoft.com/office/drawing/2014/main" id="{5C404EBE-4D9C-4CAB-BD3F-4CFB805489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9"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pic>
        <p:nvPicPr>
          <p:cNvPr id="1026" name="Picture 2">
            <a:extLst>
              <a:ext uri="{FF2B5EF4-FFF2-40B4-BE49-F238E27FC236}">
                <a16:creationId xmlns:a16="http://schemas.microsoft.com/office/drawing/2014/main" id="{0C209835-AE05-3154-4D6C-5D509FAF5DE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5940" y="2279182"/>
            <a:ext cx="880403" cy="66030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E3786952-B6DC-7190-476B-DF65041DDB5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hlinkClick r:id="rId9" action="ppaction://hlinksldjump"/>
            <a:extLst>
              <a:ext uri="{FF2B5EF4-FFF2-40B4-BE49-F238E27FC236}">
                <a16:creationId xmlns:a16="http://schemas.microsoft.com/office/drawing/2014/main" id="{D4BC7FE2-015A-406F-9A6C-47F66CBB4000}"/>
              </a:ext>
            </a:extLst>
          </p:cNvPr>
          <p:cNvSpPr txBox="1"/>
          <p:nvPr/>
        </p:nvSpPr>
        <p:spPr>
          <a:xfrm>
            <a:off x="118785" y="2966468"/>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Gamer G</a:t>
            </a:r>
          </a:p>
        </p:txBody>
      </p:sp>
      <p:pic>
        <p:nvPicPr>
          <p:cNvPr id="3" name="Picture 2" descr="Colorful Windows 10 Icons: Microsoft Stream of Office 365">
            <a:hlinkClick r:id="rId11" action="ppaction://hlinksldjump"/>
            <a:extLst>
              <a:ext uri="{FF2B5EF4-FFF2-40B4-BE49-F238E27FC236}">
                <a16:creationId xmlns:a16="http://schemas.microsoft.com/office/drawing/2014/main" id="{D201E022-4829-33B7-0279-A6AB32F8829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06453" y="3522202"/>
            <a:ext cx="794160" cy="7941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hlinkClick r:id="rId9" action="ppaction://hlinksldjump"/>
            <a:extLst>
              <a:ext uri="{FF2B5EF4-FFF2-40B4-BE49-F238E27FC236}">
                <a16:creationId xmlns:a16="http://schemas.microsoft.com/office/drawing/2014/main" id="{5D1F6F82-C304-FC24-A1FE-EDD5A34CE2D0}"/>
              </a:ext>
            </a:extLst>
          </p:cNvPr>
          <p:cNvSpPr txBox="1"/>
          <p:nvPr/>
        </p:nvSpPr>
        <p:spPr>
          <a:xfrm>
            <a:off x="101733" y="4462586"/>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   Clock</a:t>
            </a:r>
          </a:p>
        </p:txBody>
      </p:sp>
    </p:spTree>
    <p:extLst>
      <p:ext uri="{BB962C8B-B14F-4D97-AF65-F5344CB8AC3E}">
        <p14:creationId xmlns:p14="http://schemas.microsoft.com/office/powerpoint/2010/main" val="3044681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04344"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extLst>
              <a:ext uri="{FF2B5EF4-FFF2-40B4-BE49-F238E27FC236}">
                <a16:creationId xmlns:a16="http://schemas.microsoft.com/office/drawing/2014/main" id="{6189A4EB-1C47-4979-B246-AD83F6D1C3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86656" y="6249752"/>
            <a:ext cx="389671" cy="389671"/>
          </a:xfrm>
          <a:prstGeom prst="rect">
            <a:avLst/>
          </a:prstGeom>
        </p:spPr>
      </p:pic>
      <p:pic>
        <p:nvPicPr>
          <p:cNvPr id="14" name="Picture 2" descr="Windows 11 1080x1080 icon, for those of you who need it... :  r/Windows_Redesign">
            <a:extLst>
              <a:ext uri="{FF2B5EF4-FFF2-40B4-BE49-F238E27FC236}">
                <a16:creationId xmlns:a16="http://schemas.microsoft.com/office/drawing/2014/main" id="{5ECBCE82-5556-40F8-A4FD-DE5A1B0F18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hlinkClick r:id="rId7" action="ppaction://hlinksldjump"/>
            <a:extLst>
              <a:ext uri="{FF2B5EF4-FFF2-40B4-BE49-F238E27FC236}">
                <a16:creationId xmlns:a16="http://schemas.microsoft.com/office/drawing/2014/main" id="{5C404EBE-4D9C-4CAB-BD3F-4CFB805489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8"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dirty="0">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pic>
        <p:nvPicPr>
          <p:cNvPr id="1026" name="Picture 2">
            <a:extLst>
              <a:ext uri="{FF2B5EF4-FFF2-40B4-BE49-F238E27FC236}">
                <a16:creationId xmlns:a16="http://schemas.microsoft.com/office/drawing/2014/main" id="{0C209835-AE05-3154-4D6C-5D509FAF5DE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5940" y="2279182"/>
            <a:ext cx="880403" cy="66030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E3786952-B6DC-7190-476B-DF65041DDB5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hlinkClick r:id="rId8" action="ppaction://hlinksldjump"/>
            <a:extLst>
              <a:ext uri="{FF2B5EF4-FFF2-40B4-BE49-F238E27FC236}">
                <a16:creationId xmlns:a16="http://schemas.microsoft.com/office/drawing/2014/main" id="{D4BC7FE2-015A-406F-9A6C-47F66CBB4000}"/>
              </a:ext>
            </a:extLst>
          </p:cNvPr>
          <p:cNvSpPr txBox="1"/>
          <p:nvPr/>
        </p:nvSpPr>
        <p:spPr>
          <a:xfrm>
            <a:off x="118785" y="2966468"/>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Gamer G</a:t>
            </a:r>
          </a:p>
        </p:txBody>
      </p:sp>
      <p:sp>
        <p:nvSpPr>
          <p:cNvPr id="3" name="Rectangle 2">
            <a:extLst>
              <a:ext uri="{FF2B5EF4-FFF2-40B4-BE49-F238E27FC236}">
                <a16:creationId xmlns:a16="http://schemas.microsoft.com/office/drawing/2014/main" id="{83D6BB78-A796-D60A-53E8-8A723424CE07}"/>
              </a:ext>
            </a:extLst>
          </p:cNvPr>
          <p:cNvSpPr/>
          <p:nvPr/>
        </p:nvSpPr>
        <p:spPr>
          <a:xfrm>
            <a:off x="2271252" y="235974"/>
            <a:ext cx="6223819" cy="5801032"/>
          </a:xfrm>
          <a:prstGeom prst="rect">
            <a:avLst/>
          </a:prstGeom>
          <a:solidFill>
            <a:schemeClr val="bg1">
              <a:lumMod val="85000"/>
              <a:lumOff val="15000"/>
            </a:schemeClr>
          </a:solidFill>
          <a:ln>
            <a:solidFill>
              <a:schemeClr val="bg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hlinkClick r:id="rId10" action="ppaction://hlinksldjump"/>
            <a:extLst>
              <a:ext uri="{FF2B5EF4-FFF2-40B4-BE49-F238E27FC236}">
                <a16:creationId xmlns:a16="http://schemas.microsoft.com/office/drawing/2014/main" id="{79BBF031-46B9-B994-A7D4-DE4FA4BDEC62}"/>
              </a:ext>
            </a:extLst>
          </p:cNvPr>
          <p:cNvSpPr txBox="1"/>
          <p:nvPr/>
        </p:nvSpPr>
        <p:spPr>
          <a:xfrm>
            <a:off x="8187661" y="255638"/>
            <a:ext cx="30741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dirty="0">
                <a:solidFill>
                  <a:srgbClr val="C00000"/>
                </a:solidFill>
                <a:effectLst>
                  <a:outerShdw blurRad="38100" dist="38100" dir="2700000" algn="tl">
                    <a:srgbClr val="000000">
                      <a:alpha val="43137"/>
                    </a:srgbClr>
                  </a:outerShdw>
                </a:effectLst>
                <a:cs typeface="Calibri"/>
              </a:rPr>
              <a:t>X</a:t>
            </a:r>
          </a:p>
        </p:txBody>
      </p:sp>
      <p:sp>
        <p:nvSpPr>
          <p:cNvPr id="8" name="TextBox 7">
            <a:hlinkClick r:id="rId8" action="ppaction://hlinksldjump"/>
            <a:extLst>
              <a:ext uri="{FF2B5EF4-FFF2-40B4-BE49-F238E27FC236}">
                <a16:creationId xmlns:a16="http://schemas.microsoft.com/office/drawing/2014/main" id="{6A6366B8-4146-2BA8-BCAC-773ACB1F5F21}"/>
              </a:ext>
            </a:extLst>
          </p:cNvPr>
          <p:cNvSpPr txBox="1"/>
          <p:nvPr/>
        </p:nvSpPr>
        <p:spPr>
          <a:xfrm>
            <a:off x="2271252" y="267949"/>
            <a:ext cx="2585883" cy="49244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600" b="1" dirty="0">
                <a:cs typeface="Calibri"/>
              </a:rPr>
              <a:t>About Windows</a:t>
            </a:r>
          </a:p>
        </p:txBody>
      </p:sp>
      <p:pic>
        <p:nvPicPr>
          <p:cNvPr id="12" name="Picture 2" descr="Windows 11 1080x1080 icon, for those of you who need it... :  r/Windows_Redesign">
            <a:hlinkClick r:id="rId11" action="ppaction://hlinksldjump"/>
            <a:extLst>
              <a:ext uri="{FF2B5EF4-FFF2-40B4-BE49-F238E27FC236}">
                <a16:creationId xmlns:a16="http://schemas.microsoft.com/office/drawing/2014/main" id="{58CFECF3-ECA3-BB0B-E61F-AA5D5F56401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41667" y="1043200"/>
            <a:ext cx="1416304" cy="1416304"/>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286D3A84-F842-01E0-6BEF-31BC5CB3212C}"/>
              </a:ext>
            </a:extLst>
          </p:cNvPr>
          <p:cNvSpPr txBox="1"/>
          <p:nvPr/>
        </p:nvSpPr>
        <p:spPr>
          <a:xfrm>
            <a:off x="4113442" y="1408427"/>
            <a:ext cx="6072117" cy="707886"/>
          </a:xfrm>
          <a:prstGeom prst="rect">
            <a:avLst/>
          </a:prstGeom>
          <a:noFill/>
        </p:spPr>
        <p:txBody>
          <a:bodyPr wrap="square" rtlCol="0">
            <a:spAutoFit/>
          </a:bodyPr>
          <a:lstStyle/>
          <a:p>
            <a:r>
              <a:rPr lang="en-US" sz="4000" dirty="0">
                <a:latin typeface="Segoe UI" panose="020B0502040204020203" pitchFamily="34" charset="0"/>
                <a:cs typeface="Segoe UI" panose="020B0502040204020203" pitchFamily="34" charset="0"/>
              </a:rPr>
              <a:t>Windows 12 </a:t>
            </a:r>
            <a:r>
              <a:rPr lang="en-US" sz="2600" dirty="0">
                <a:latin typeface="Segoe UI" panose="020B0502040204020203" pitchFamily="34" charset="0"/>
                <a:cs typeface="Segoe UI" panose="020B0502040204020203" pitchFamily="34" charset="0"/>
              </a:rPr>
              <a:t>Build 2</a:t>
            </a:r>
            <a:endParaRPr lang="en-CA" sz="2600" dirty="0">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id="{28B4D277-0E55-3974-DC0F-F70DB4F7B07E}"/>
              </a:ext>
            </a:extLst>
          </p:cNvPr>
          <p:cNvSpPr txBox="1"/>
          <p:nvPr/>
        </p:nvSpPr>
        <p:spPr>
          <a:xfrm>
            <a:off x="2641667" y="2753032"/>
            <a:ext cx="5401120" cy="2092881"/>
          </a:xfrm>
          <a:prstGeom prst="rect">
            <a:avLst/>
          </a:prstGeom>
          <a:noFill/>
        </p:spPr>
        <p:txBody>
          <a:bodyPr wrap="square" rtlCol="0">
            <a:spAutoFit/>
          </a:bodyPr>
          <a:lstStyle/>
          <a:p>
            <a:r>
              <a:rPr lang="en-CA" sz="2600" dirty="0">
                <a:latin typeface="Segoe UI" panose="020B0502040204020203" pitchFamily="34" charset="0"/>
                <a:cs typeface="Segoe UI" panose="020B0502040204020203" pitchFamily="34" charset="0"/>
              </a:rPr>
              <a:t>Credits</a:t>
            </a:r>
          </a:p>
          <a:p>
            <a:endParaRPr lang="en-CA" sz="2600" dirty="0">
              <a:latin typeface="Segoe UI" panose="020B0502040204020203" pitchFamily="34" charset="0"/>
              <a:cs typeface="Segoe UI" panose="020B0502040204020203" pitchFamily="34" charset="0"/>
            </a:endParaRPr>
          </a:p>
          <a:p>
            <a:r>
              <a:rPr lang="en-CA" sz="2600" dirty="0">
                <a:latin typeface="Segoe UI" panose="020B0502040204020203" pitchFamily="34" charset="0"/>
                <a:cs typeface="Segoe UI" panose="020B0502040204020203" pitchFamily="34" charset="0"/>
              </a:rPr>
              <a:t>- nfc224</a:t>
            </a:r>
          </a:p>
          <a:p>
            <a:r>
              <a:rPr lang="en-CA" sz="2600" dirty="0">
                <a:latin typeface="Segoe UI" panose="020B0502040204020203" pitchFamily="34" charset="0"/>
                <a:cs typeface="Segoe UI" panose="020B0502040204020203" pitchFamily="34" charset="0"/>
              </a:rPr>
              <a:t>- TBH Official YT</a:t>
            </a:r>
          </a:p>
          <a:p>
            <a:r>
              <a:rPr lang="en-CA" sz="2600" dirty="0">
                <a:latin typeface="Segoe UI" panose="020B0502040204020203" pitchFamily="34" charset="0"/>
                <a:cs typeface="Segoe UI" panose="020B0502040204020203" pitchFamily="34" charset="0"/>
              </a:rPr>
              <a:t>- </a:t>
            </a:r>
            <a:r>
              <a:rPr lang="en-CA" sz="2600" dirty="0" err="1">
                <a:latin typeface="Segoe UI" panose="020B0502040204020203" pitchFamily="34" charset="0"/>
                <a:cs typeface="Segoe UI" panose="020B0502040204020203" pitchFamily="34" charset="0"/>
              </a:rPr>
              <a:t>RutwikasZeb</a:t>
            </a:r>
            <a:endParaRPr lang="en-US" sz="2600" dirty="0">
              <a:latin typeface="Segoe UI" panose="020B0502040204020203" pitchFamily="34" charset="0"/>
              <a:cs typeface="Segoe UI" panose="020B0502040204020203" pitchFamily="34" charset="0"/>
            </a:endParaRPr>
          </a:p>
        </p:txBody>
      </p:sp>
      <p:pic>
        <p:nvPicPr>
          <p:cNvPr id="22" name="Picture 2" descr="Windows 11 1080x1080 icon, for those of you who need it... :  r/Windows_Redesign">
            <a:extLst>
              <a:ext uri="{FF2B5EF4-FFF2-40B4-BE49-F238E27FC236}">
                <a16:creationId xmlns:a16="http://schemas.microsoft.com/office/drawing/2014/main" id="{F60DCAD9-F9E0-FFFB-6DC3-056462C06F5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3003" y="6274884"/>
            <a:ext cx="438473" cy="43847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10C98680-CB19-B64B-DCF2-7EECAEFDFC17}"/>
              </a:ext>
            </a:extLst>
          </p:cNvPr>
          <p:cNvPicPr>
            <a:picLocks noChangeAspect="1"/>
          </p:cNvPicPr>
          <p:nvPr/>
        </p:nvPicPr>
        <p:blipFill>
          <a:blip r:embed="rId12"/>
          <a:stretch>
            <a:fillRect/>
          </a:stretch>
        </p:blipFill>
        <p:spPr>
          <a:xfrm>
            <a:off x="1607458" y="6706750"/>
            <a:ext cx="419100" cy="47625"/>
          </a:xfrm>
          <a:prstGeom prst="rect">
            <a:avLst/>
          </a:prstGeom>
        </p:spPr>
      </p:pic>
    </p:spTree>
    <p:extLst>
      <p:ext uri="{BB962C8B-B14F-4D97-AF65-F5344CB8AC3E}">
        <p14:creationId xmlns:p14="http://schemas.microsoft.com/office/powerpoint/2010/main" val="1801187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75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blue and purple wavy lines">
            <a:extLst>
              <a:ext uri="{FF2B5EF4-FFF2-40B4-BE49-F238E27FC236}">
                <a16:creationId xmlns:a16="http://schemas.microsoft.com/office/drawing/2014/main" id="{F2F2705D-C10F-1891-E526-EB1AA6BF2167}"/>
              </a:ext>
            </a:extLst>
          </p:cNvPr>
          <p:cNvPicPr>
            <a:picLocks noChangeAspect="1"/>
          </p:cNvPicPr>
          <p:nvPr/>
        </p:nvPicPr>
        <p:blipFill>
          <a:blip r:embed="rId2"/>
          <a:stretch>
            <a:fillRect/>
          </a:stretch>
        </p:blipFill>
        <p:spPr>
          <a:xfrm>
            <a:off x="-66675" y="-95250"/>
            <a:ext cx="12353925" cy="6963042"/>
          </a:xfrm>
          <a:prstGeom prst="rect">
            <a:avLst/>
          </a:prstGeom>
        </p:spPr>
      </p:pic>
      <p:sp>
        <p:nvSpPr>
          <p:cNvPr id="6" name="TextBox 5">
            <a:hlinkClick r:id="rId3" action="ppaction://hlinksldjump"/>
            <a:extLst>
              <a:ext uri="{FF2B5EF4-FFF2-40B4-BE49-F238E27FC236}">
                <a16:creationId xmlns:a16="http://schemas.microsoft.com/office/drawing/2014/main" id="{F2FD4689-8745-02AD-B4BF-82B27D0857BB}"/>
              </a:ext>
            </a:extLst>
          </p:cNvPr>
          <p:cNvSpPr txBox="1"/>
          <p:nvPr/>
        </p:nvSpPr>
        <p:spPr>
          <a:xfrm>
            <a:off x="45243" y="760392"/>
            <a:ext cx="111918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a:t>
            </a:r>
          </a:p>
        </p:txBody>
      </p:sp>
      <p:pic>
        <p:nvPicPr>
          <p:cNvPr id="7" name="Picture 6" descr="A cube with grass on it&#10;&#10;Description automatically generated">
            <a:hlinkClick r:id="rId3" action="ppaction://hlinksldjump"/>
            <a:extLst>
              <a:ext uri="{FF2B5EF4-FFF2-40B4-BE49-F238E27FC236}">
                <a16:creationId xmlns:a16="http://schemas.microsoft.com/office/drawing/2014/main" id="{8F7D4D3C-57BE-23CA-F515-EA7AB3C02EA4}"/>
              </a:ext>
            </a:extLst>
          </p:cNvPr>
          <p:cNvPicPr>
            <a:picLocks noChangeAspect="1"/>
          </p:cNvPicPr>
          <p:nvPr/>
        </p:nvPicPr>
        <p:blipFill>
          <a:blip r:embed="rId4"/>
          <a:stretch>
            <a:fillRect/>
          </a:stretch>
        </p:blipFill>
        <p:spPr>
          <a:xfrm>
            <a:off x="323782" y="113184"/>
            <a:ext cx="598962" cy="647208"/>
          </a:xfrm>
          <a:prstGeom prst="rect">
            <a:avLst/>
          </a:prstGeom>
        </p:spPr>
      </p:pic>
      <p:sp>
        <p:nvSpPr>
          <p:cNvPr id="11" name="Rectangle: Rounded Corners 10">
            <a:extLst>
              <a:ext uri="{FF2B5EF4-FFF2-40B4-BE49-F238E27FC236}">
                <a16:creationId xmlns:a16="http://schemas.microsoft.com/office/drawing/2014/main" id="{9787C978-2E24-4FD3-9453-2E4D2BD4EC45}"/>
              </a:ext>
            </a:extLst>
          </p:cNvPr>
          <p:cNvSpPr/>
          <p:nvPr/>
        </p:nvSpPr>
        <p:spPr>
          <a:xfrm>
            <a:off x="45244" y="6212853"/>
            <a:ext cx="12046744" cy="562108"/>
          </a:xfrm>
          <a:prstGeom prst="round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descr="A yellow and blue folder&#10;&#10;Description automatically generated">
            <a:extLst>
              <a:ext uri="{FF2B5EF4-FFF2-40B4-BE49-F238E27FC236}">
                <a16:creationId xmlns:a16="http://schemas.microsoft.com/office/drawing/2014/main" id="{6189A4EB-1C47-4979-B246-AD83F6D1C3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323" y="6292085"/>
            <a:ext cx="389671" cy="389671"/>
          </a:xfrm>
          <a:prstGeom prst="rect">
            <a:avLst/>
          </a:prstGeom>
        </p:spPr>
      </p:pic>
      <p:pic>
        <p:nvPicPr>
          <p:cNvPr id="14" name="Picture 2" descr="Windows 11 1080x1080 icon, for those of you who need it... :  r/Windows_Redesign">
            <a:extLst>
              <a:ext uri="{FF2B5EF4-FFF2-40B4-BE49-F238E27FC236}">
                <a16:creationId xmlns:a16="http://schemas.microsoft.com/office/drawing/2014/main" id="{5ECBCE82-5556-40F8-A4FD-DE5A1B0F18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2402" y="6311550"/>
            <a:ext cx="370206" cy="37020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yellow and blue folder&#10;&#10;Description automatically generated">
            <a:extLst>
              <a:ext uri="{FF2B5EF4-FFF2-40B4-BE49-F238E27FC236}">
                <a16:creationId xmlns:a16="http://schemas.microsoft.com/office/drawing/2014/main" id="{5C404EBE-4D9C-4CAB-BD3F-4CFB805489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3782" y="1189244"/>
            <a:ext cx="562108" cy="562108"/>
          </a:xfrm>
          <a:prstGeom prst="rect">
            <a:avLst/>
          </a:prstGeom>
        </p:spPr>
      </p:pic>
      <p:sp>
        <p:nvSpPr>
          <p:cNvPr id="16" name="TextBox 15">
            <a:hlinkClick r:id="rId3" action="ppaction://hlinksldjump"/>
            <a:extLst>
              <a:ext uri="{FF2B5EF4-FFF2-40B4-BE49-F238E27FC236}">
                <a16:creationId xmlns:a16="http://schemas.microsoft.com/office/drawing/2014/main" id="{7C55B228-2B12-43C6-9AFA-3603209FB90F}"/>
              </a:ext>
            </a:extLst>
          </p:cNvPr>
          <p:cNvSpPr txBox="1"/>
          <p:nvPr/>
        </p:nvSpPr>
        <p:spPr>
          <a:xfrm>
            <a:off x="-48250" y="1800700"/>
            <a:ext cx="134302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File Explorer</a:t>
            </a:r>
          </a:p>
        </p:txBody>
      </p:sp>
      <p:sp>
        <p:nvSpPr>
          <p:cNvPr id="17" name="TextBox 16">
            <a:hlinkClick r:id="rId3" action="ppaction://hlinksldjump"/>
            <a:extLst>
              <a:ext uri="{FF2B5EF4-FFF2-40B4-BE49-F238E27FC236}">
                <a16:creationId xmlns:a16="http://schemas.microsoft.com/office/drawing/2014/main" id="{1DF9C372-FD08-4409-91A7-735AEC007F53}"/>
              </a:ext>
            </a:extLst>
          </p:cNvPr>
          <p:cNvSpPr txBox="1"/>
          <p:nvPr/>
        </p:nvSpPr>
        <p:spPr>
          <a:xfrm>
            <a:off x="11193310" y="622493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9:32AM</a:t>
            </a:r>
          </a:p>
        </p:txBody>
      </p:sp>
      <p:sp>
        <p:nvSpPr>
          <p:cNvPr id="18" name="TextBox 17">
            <a:hlinkClick r:id="rId3" action="ppaction://hlinksldjump"/>
            <a:extLst>
              <a:ext uri="{FF2B5EF4-FFF2-40B4-BE49-F238E27FC236}">
                <a16:creationId xmlns:a16="http://schemas.microsoft.com/office/drawing/2014/main" id="{69ED11B1-C986-4109-BF7E-941454925800}"/>
              </a:ext>
            </a:extLst>
          </p:cNvPr>
          <p:cNvSpPr txBox="1"/>
          <p:nvPr/>
        </p:nvSpPr>
        <p:spPr>
          <a:xfrm>
            <a:off x="11024940" y="6440461"/>
            <a:ext cx="1343025" cy="30777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b="1">
                <a:cs typeface="Calibri"/>
              </a:rPr>
              <a:t>11/16/2023</a:t>
            </a:r>
          </a:p>
        </p:txBody>
      </p:sp>
      <p:sp>
        <p:nvSpPr>
          <p:cNvPr id="2" name="Rectangle 1">
            <a:extLst>
              <a:ext uri="{FF2B5EF4-FFF2-40B4-BE49-F238E27FC236}">
                <a16:creationId xmlns:a16="http://schemas.microsoft.com/office/drawing/2014/main" id="{8F309001-3D13-439F-826F-C853089F97D0}"/>
              </a:ext>
            </a:extLst>
          </p:cNvPr>
          <p:cNvSpPr/>
          <p:nvPr/>
        </p:nvSpPr>
        <p:spPr>
          <a:xfrm>
            <a:off x="146255" y="210627"/>
            <a:ext cx="11788623" cy="5780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19" name="TextBox 18">
            <a:hlinkClick r:id="rId7" action="ppaction://hlinksldjump"/>
            <a:extLst>
              <a:ext uri="{FF2B5EF4-FFF2-40B4-BE49-F238E27FC236}">
                <a16:creationId xmlns:a16="http://schemas.microsoft.com/office/drawing/2014/main" id="{2861E306-75EC-41C0-B2ED-AD67582E9633}"/>
              </a:ext>
            </a:extLst>
          </p:cNvPr>
          <p:cNvSpPr txBox="1"/>
          <p:nvPr/>
        </p:nvSpPr>
        <p:spPr>
          <a:xfrm>
            <a:off x="11669595" y="210627"/>
            <a:ext cx="307410" cy="40011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dirty="0">
                <a:solidFill>
                  <a:srgbClr val="C00000"/>
                </a:solidFill>
                <a:effectLst>
                  <a:outerShdw blurRad="38100" dist="38100" dir="2700000" algn="tl">
                    <a:srgbClr val="000000">
                      <a:alpha val="43137"/>
                    </a:srgbClr>
                  </a:outerShdw>
                </a:effectLst>
                <a:cs typeface="Calibri"/>
              </a:rPr>
              <a:t>X</a:t>
            </a:r>
          </a:p>
        </p:txBody>
      </p:sp>
      <p:sp>
        <p:nvSpPr>
          <p:cNvPr id="20" name="Rectangle 19">
            <a:extLst>
              <a:ext uri="{FF2B5EF4-FFF2-40B4-BE49-F238E27FC236}">
                <a16:creationId xmlns:a16="http://schemas.microsoft.com/office/drawing/2014/main" id="{C68E9924-87A8-418F-8040-33E70FC403A9}"/>
              </a:ext>
            </a:extLst>
          </p:cNvPr>
          <p:cNvSpPr/>
          <p:nvPr/>
        </p:nvSpPr>
        <p:spPr>
          <a:xfrm>
            <a:off x="655788" y="6699097"/>
            <a:ext cx="423386" cy="4571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1" name="Rectangle 20">
            <a:extLst>
              <a:ext uri="{FF2B5EF4-FFF2-40B4-BE49-F238E27FC236}">
                <a16:creationId xmlns:a16="http://schemas.microsoft.com/office/drawing/2014/main" id="{00002B02-094F-42E6-9547-89193B73EEF2}"/>
              </a:ext>
            </a:extLst>
          </p:cNvPr>
          <p:cNvSpPr/>
          <p:nvPr/>
        </p:nvSpPr>
        <p:spPr>
          <a:xfrm>
            <a:off x="215975" y="201723"/>
            <a:ext cx="2387526" cy="5780085"/>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22" name="Picture 2">
            <a:extLst>
              <a:ext uri="{FF2B5EF4-FFF2-40B4-BE49-F238E27FC236}">
                <a16:creationId xmlns:a16="http://schemas.microsoft.com/office/drawing/2014/main" id="{C36252AC-5E1C-49E7-B8F8-6E275BC77F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994" y="6309765"/>
            <a:ext cx="519561" cy="389671"/>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CF222EA9-7FE2-4442-800B-947430EA1451}"/>
              </a:ext>
            </a:extLst>
          </p:cNvPr>
          <p:cNvSpPr/>
          <p:nvPr/>
        </p:nvSpPr>
        <p:spPr>
          <a:xfrm>
            <a:off x="212930" y="3696651"/>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5" name="TextBox 24">
            <a:hlinkClick r:id="rId9" action="ppaction://hlinksldjump"/>
            <a:extLst>
              <a:ext uri="{FF2B5EF4-FFF2-40B4-BE49-F238E27FC236}">
                <a16:creationId xmlns:a16="http://schemas.microsoft.com/office/drawing/2014/main" id="{2CCD704E-C38E-41DC-BCB5-E5775C186BEB}"/>
              </a:ext>
            </a:extLst>
          </p:cNvPr>
          <p:cNvSpPr txBox="1"/>
          <p:nvPr/>
        </p:nvSpPr>
        <p:spPr>
          <a:xfrm>
            <a:off x="277774" y="3703374"/>
            <a:ext cx="1062697"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This Pc</a:t>
            </a:r>
          </a:p>
        </p:txBody>
      </p:sp>
      <p:pic>
        <p:nvPicPr>
          <p:cNvPr id="26" name="Picture 25" descr="A computer monitor with a blue screen&#10;&#10;Description automatically generated">
            <a:extLst>
              <a:ext uri="{FF2B5EF4-FFF2-40B4-BE49-F238E27FC236}">
                <a16:creationId xmlns:a16="http://schemas.microsoft.com/office/drawing/2014/main" id="{7009CE4E-A18B-402B-8543-DC62D2CDEC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81266" y="3736558"/>
            <a:ext cx="369332" cy="302963"/>
          </a:xfrm>
          <a:prstGeom prst="rect">
            <a:avLst/>
          </a:prstGeom>
        </p:spPr>
      </p:pic>
      <p:sp>
        <p:nvSpPr>
          <p:cNvPr id="27" name="Rectangle 26">
            <a:extLst>
              <a:ext uri="{FF2B5EF4-FFF2-40B4-BE49-F238E27FC236}">
                <a16:creationId xmlns:a16="http://schemas.microsoft.com/office/drawing/2014/main" id="{EBAA7994-C690-4D11-B224-27F1D9B17A5B}"/>
              </a:ext>
            </a:extLst>
          </p:cNvPr>
          <p:cNvSpPr/>
          <p:nvPr/>
        </p:nvSpPr>
        <p:spPr>
          <a:xfrm>
            <a:off x="219357" y="577408"/>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sp>
        <p:nvSpPr>
          <p:cNvPr id="28" name="TextBox 27">
            <a:hlinkClick r:id="rId11" action="ppaction://hlinksldjump"/>
            <a:extLst>
              <a:ext uri="{FF2B5EF4-FFF2-40B4-BE49-F238E27FC236}">
                <a16:creationId xmlns:a16="http://schemas.microsoft.com/office/drawing/2014/main" id="{4C15F6A1-2A66-4939-AF47-C3D67CCC6EDC}"/>
              </a:ext>
            </a:extLst>
          </p:cNvPr>
          <p:cNvSpPr txBox="1"/>
          <p:nvPr/>
        </p:nvSpPr>
        <p:spPr>
          <a:xfrm>
            <a:off x="204394" y="569002"/>
            <a:ext cx="1262071"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Downloads</a:t>
            </a:r>
          </a:p>
        </p:txBody>
      </p:sp>
      <p:pic>
        <p:nvPicPr>
          <p:cNvPr id="8" name="Picture 7" descr="A green folder with a white arrow&#10;&#10;Description automatically generated">
            <a:extLst>
              <a:ext uri="{FF2B5EF4-FFF2-40B4-BE49-F238E27FC236}">
                <a16:creationId xmlns:a16="http://schemas.microsoft.com/office/drawing/2014/main" id="{FE60ABB7-4BE6-C45A-9CDC-CE38D5F896E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409054" y="501818"/>
            <a:ext cx="486814" cy="486814"/>
          </a:xfrm>
          <a:prstGeom prst="rect">
            <a:avLst/>
          </a:prstGeom>
        </p:spPr>
      </p:pic>
      <p:sp>
        <p:nvSpPr>
          <p:cNvPr id="33" name="TextBox 32">
            <a:hlinkClick r:id="rId11" action="ppaction://hlinksldjump"/>
            <a:extLst>
              <a:ext uri="{FF2B5EF4-FFF2-40B4-BE49-F238E27FC236}">
                <a16:creationId xmlns:a16="http://schemas.microsoft.com/office/drawing/2014/main" id="{2B973835-352E-F830-8439-5FB99A58577F}"/>
              </a:ext>
            </a:extLst>
          </p:cNvPr>
          <p:cNvSpPr txBox="1"/>
          <p:nvPr/>
        </p:nvSpPr>
        <p:spPr>
          <a:xfrm>
            <a:off x="3723652" y="502597"/>
            <a:ext cx="3587371" cy="646331"/>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600" b="1">
                <a:cs typeface="Calibri"/>
              </a:rPr>
              <a:t>Downloads</a:t>
            </a:r>
          </a:p>
        </p:txBody>
      </p:sp>
      <p:sp>
        <p:nvSpPr>
          <p:cNvPr id="51" name="Rectangle 50">
            <a:hlinkClick r:id="rId13" action="ppaction://hlinksldjump"/>
            <a:extLst>
              <a:ext uri="{FF2B5EF4-FFF2-40B4-BE49-F238E27FC236}">
                <a16:creationId xmlns:a16="http://schemas.microsoft.com/office/drawing/2014/main" id="{80EDBE13-F416-4404-9075-23E05B65A719}"/>
              </a:ext>
            </a:extLst>
          </p:cNvPr>
          <p:cNvSpPr/>
          <p:nvPr/>
        </p:nvSpPr>
        <p:spPr>
          <a:xfrm>
            <a:off x="219357" y="928593"/>
            <a:ext cx="2387526" cy="369331"/>
          </a:xfrm>
          <a:prstGeom prst="rect">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effectLst>
                <a:outerShdw blurRad="38100" dist="38100" dir="2700000" algn="tl">
                  <a:srgbClr val="000000">
                    <a:alpha val="43137"/>
                  </a:srgbClr>
                </a:outerShdw>
              </a:effectLst>
            </a:endParaRPr>
          </a:p>
        </p:txBody>
      </p:sp>
      <p:pic>
        <p:nvPicPr>
          <p:cNvPr id="52" name="Picture 51" descr="A purple folder with a play button&#10;&#10;Description automatically generated">
            <a:extLst>
              <a:ext uri="{FF2B5EF4-FFF2-40B4-BE49-F238E27FC236}">
                <a16:creationId xmlns:a16="http://schemas.microsoft.com/office/drawing/2014/main" id="{CF1D5DA7-216A-4076-82FF-C5784DAAC5F0}"/>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22189" y="876192"/>
            <a:ext cx="455857" cy="455857"/>
          </a:xfrm>
          <a:prstGeom prst="rect">
            <a:avLst/>
          </a:prstGeom>
        </p:spPr>
      </p:pic>
      <p:sp>
        <p:nvSpPr>
          <p:cNvPr id="53" name="TextBox 52">
            <a:hlinkClick r:id="rId13" action="ppaction://hlinksldjump"/>
            <a:extLst>
              <a:ext uri="{FF2B5EF4-FFF2-40B4-BE49-F238E27FC236}">
                <a16:creationId xmlns:a16="http://schemas.microsoft.com/office/drawing/2014/main" id="{5E3EC6CE-E921-4F1A-A66D-8C2CC563F91D}"/>
              </a:ext>
            </a:extLst>
          </p:cNvPr>
          <p:cNvSpPr txBox="1"/>
          <p:nvPr/>
        </p:nvSpPr>
        <p:spPr>
          <a:xfrm>
            <a:off x="242175" y="924166"/>
            <a:ext cx="822860"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CA" b="1">
                <a:cs typeface="Calibri"/>
              </a:rPr>
              <a:t>Videos</a:t>
            </a:r>
            <a:endParaRPr lang="en-US" b="1">
              <a:cs typeface="Calibri"/>
            </a:endParaRPr>
          </a:p>
        </p:txBody>
      </p:sp>
      <p:pic>
        <p:nvPicPr>
          <p:cNvPr id="34" name="Picture 33" descr="A green folder with a white arrow&#10;&#10;Description automatically generated">
            <a:extLst>
              <a:ext uri="{FF2B5EF4-FFF2-40B4-BE49-F238E27FC236}">
                <a16:creationId xmlns:a16="http://schemas.microsoft.com/office/drawing/2014/main" id="{55CB22B4-F45D-F0BA-A69F-F7CB85F366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045113" y="501817"/>
            <a:ext cx="699725" cy="688520"/>
          </a:xfrm>
          <a:prstGeom prst="rect">
            <a:avLst/>
          </a:prstGeom>
        </p:spPr>
      </p:pic>
      <p:pic>
        <p:nvPicPr>
          <p:cNvPr id="54" name="Picture 53" descr="A green folder with a white arrow&#10;&#10;Description automatically generated">
            <a:extLst>
              <a:ext uri="{FF2B5EF4-FFF2-40B4-BE49-F238E27FC236}">
                <a16:creationId xmlns:a16="http://schemas.microsoft.com/office/drawing/2014/main" id="{6EEAD890-3599-71FD-0B5B-171486B49EA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23554" y="1487934"/>
            <a:ext cx="542843" cy="520432"/>
          </a:xfrm>
          <a:prstGeom prst="rect">
            <a:avLst/>
          </a:prstGeom>
        </p:spPr>
      </p:pic>
      <p:sp>
        <p:nvSpPr>
          <p:cNvPr id="55" name="TextBox 54">
            <a:extLst>
              <a:ext uri="{FF2B5EF4-FFF2-40B4-BE49-F238E27FC236}">
                <a16:creationId xmlns:a16="http://schemas.microsoft.com/office/drawing/2014/main" id="{148698FE-F3F0-CB9D-1B74-89F279E08B40}"/>
              </a:ext>
            </a:extLst>
          </p:cNvPr>
          <p:cNvSpPr txBox="1"/>
          <p:nvPr/>
        </p:nvSpPr>
        <p:spPr>
          <a:xfrm>
            <a:off x="3737160" y="156882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Minecraft_launcher.net</a:t>
            </a:r>
            <a:endParaRPr lang="en-US"/>
          </a:p>
        </p:txBody>
      </p:sp>
      <p:pic>
        <p:nvPicPr>
          <p:cNvPr id="57" name="Picture 56" descr="A green folder with a white arrow&#10;&#10;Description automatically generated">
            <a:extLst>
              <a:ext uri="{FF2B5EF4-FFF2-40B4-BE49-F238E27FC236}">
                <a16:creationId xmlns:a16="http://schemas.microsoft.com/office/drawing/2014/main" id="{6F2A694F-1749-20B9-B94F-7C9A7D8C63D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23554" y="2003404"/>
            <a:ext cx="542843" cy="520432"/>
          </a:xfrm>
          <a:prstGeom prst="rect">
            <a:avLst/>
          </a:prstGeom>
        </p:spPr>
      </p:pic>
      <p:sp>
        <p:nvSpPr>
          <p:cNvPr id="58" name="TextBox 57">
            <a:extLst>
              <a:ext uri="{FF2B5EF4-FFF2-40B4-BE49-F238E27FC236}">
                <a16:creationId xmlns:a16="http://schemas.microsoft.com/office/drawing/2014/main" id="{4A9F7E3F-8635-63BD-88B3-98BB0619613E}"/>
              </a:ext>
            </a:extLst>
          </p:cNvPr>
          <p:cNvSpPr txBox="1"/>
          <p:nvPr/>
        </p:nvSpPr>
        <p:spPr>
          <a:xfrm>
            <a:off x="3723652" y="2080842"/>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cs typeface="Calibri"/>
              </a:rPr>
              <a:t>MinecraftPolicyAndPolicy</a:t>
            </a:r>
            <a:endParaRPr lang="en-US"/>
          </a:p>
        </p:txBody>
      </p:sp>
      <p:pic>
        <p:nvPicPr>
          <p:cNvPr id="59" name="Picture 58" descr="A green folder with a white arrow&#10;&#10;Description automatically generated">
            <a:extLst>
              <a:ext uri="{FF2B5EF4-FFF2-40B4-BE49-F238E27FC236}">
                <a16:creationId xmlns:a16="http://schemas.microsoft.com/office/drawing/2014/main" id="{E8A43DBD-5992-F6AC-C818-5AB2C694D34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12348" y="2518875"/>
            <a:ext cx="542843" cy="520432"/>
          </a:xfrm>
          <a:prstGeom prst="rect">
            <a:avLst/>
          </a:prstGeom>
        </p:spPr>
      </p:pic>
      <p:sp>
        <p:nvSpPr>
          <p:cNvPr id="60" name="TextBox 59">
            <a:extLst>
              <a:ext uri="{FF2B5EF4-FFF2-40B4-BE49-F238E27FC236}">
                <a16:creationId xmlns:a16="http://schemas.microsoft.com/office/drawing/2014/main" id="{45002E3E-B6FD-489D-E7C7-0A7164A1989C}"/>
              </a:ext>
            </a:extLst>
          </p:cNvPr>
          <p:cNvSpPr txBox="1"/>
          <p:nvPr/>
        </p:nvSpPr>
        <p:spPr>
          <a:xfrm>
            <a:off x="3781982" y="2597462"/>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cs typeface="Calibri"/>
              </a:rPr>
              <a:t>Youtube.com.launcherDownload</a:t>
            </a:r>
            <a:endParaRPr lang="en-US">
              <a:cs typeface="Calibri"/>
            </a:endParaRPr>
          </a:p>
        </p:txBody>
      </p:sp>
      <p:sp>
        <p:nvSpPr>
          <p:cNvPr id="61" name="TextBox 60">
            <a:extLst>
              <a:ext uri="{FF2B5EF4-FFF2-40B4-BE49-F238E27FC236}">
                <a16:creationId xmlns:a16="http://schemas.microsoft.com/office/drawing/2014/main" id="{215303B1-A981-9A93-A496-C26A2895F0C3}"/>
              </a:ext>
            </a:extLst>
          </p:cNvPr>
          <p:cNvSpPr txBox="1"/>
          <p:nvPr/>
        </p:nvSpPr>
        <p:spPr>
          <a:xfrm>
            <a:off x="3763197" y="3132391"/>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cs typeface="Calibri"/>
              </a:rPr>
              <a:t>GamerG_Launcher</a:t>
            </a:r>
            <a:endParaRPr lang="en-US">
              <a:cs typeface="Calibri"/>
            </a:endParaRPr>
          </a:p>
        </p:txBody>
      </p:sp>
      <p:pic>
        <p:nvPicPr>
          <p:cNvPr id="62" name="Picture 61" descr="A green folder with a white arrow&#10;&#10;Description automatically generated">
            <a:extLst>
              <a:ext uri="{FF2B5EF4-FFF2-40B4-BE49-F238E27FC236}">
                <a16:creationId xmlns:a16="http://schemas.microsoft.com/office/drawing/2014/main" id="{F1D6FF73-BFD7-BCC3-6FC7-D99C3A07C1D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23553" y="3034345"/>
            <a:ext cx="542843" cy="520432"/>
          </a:xfrm>
          <a:prstGeom prst="rect">
            <a:avLst/>
          </a:prstGeom>
        </p:spPr>
      </p:pic>
      <p:pic>
        <p:nvPicPr>
          <p:cNvPr id="63" name="Picture 62" descr="A green folder with a white arrow&#10;&#10;Description automatically generated">
            <a:extLst>
              <a:ext uri="{FF2B5EF4-FFF2-40B4-BE49-F238E27FC236}">
                <a16:creationId xmlns:a16="http://schemas.microsoft.com/office/drawing/2014/main" id="{FEFFF0AF-1384-D1F0-E295-F68B77A57D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12347" y="3527403"/>
            <a:ext cx="542843" cy="520432"/>
          </a:xfrm>
          <a:prstGeom prst="rect">
            <a:avLst/>
          </a:prstGeom>
        </p:spPr>
      </p:pic>
      <p:sp>
        <p:nvSpPr>
          <p:cNvPr id="65" name="TextBox 64">
            <a:extLst>
              <a:ext uri="{FF2B5EF4-FFF2-40B4-BE49-F238E27FC236}">
                <a16:creationId xmlns:a16="http://schemas.microsoft.com/office/drawing/2014/main" id="{5E7F9BCD-8D46-233A-6384-B28BCDA5787D}"/>
              </a:ext>
            </a:extLst>
          </p:cNvPr>
          <p:cNvSpPr txBox="1"/>
          <p:nvPr/>
        </p:nvSpPr>
        <p:spPr>
          <a:xfrm>
            <a:off x="3723652" y="3630702"/>
            <a:ext cx="53087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cs typeface="Calibri"/>
              </a:rPr>
              <a:t>HighlightSlidesDownload_httpSaver</a:t>
            </a:r>
            <a:endParaRPr lang="en-US">
              <a:cs typeface="Calibri"/>
            </a:endParaRPr>
          </a:p>
        </p:txBody>
      </p:sp>
      <p:sp>
        <p:nvSpPr>
          <p:cNvPr id="66" name="TextBox 65">
            <a:extLst>
              <a:ext uri="{FF2B5EF4-FFF2-40B4-BE49-F238E27FC236}">
                <a16:creationId xmlns:a16="http://schemas.microsoft.com/office/drawing/2014/main" id="{ACF032C9-64A3-C277-F7D8-E3BB8A72E12E}"/>
              </a:ext>
            </a:extLst>
          </p:cNvPr>
          <p:cNvSpPr txBox="1"/>
          <p:nvPr/>
        </p:nvSpPr>
        <p:spPr>
          <a:xfrm>
            <a:off x="3737160" y="508606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cs typeface="Calibri"/>
              </a:rPr>
              <a:t>RobloxPlayerInstaller</a:t>
            </a:r>
            <a:r>
              <a:rPr lang="en-US">
                <a:cs typeface="Calibri"/>
              </a:rPr>
              <a:t>.exe</a:t>
            </a:r>
            <a:endParaRPr lang="en-US" err="1">
              <a:cs typeface="Calibri"/>
            </a:endParaRPr>
          </a:p>
        </p:txBody>
      </p:sp>
      <p:sp>
        <p:nvSpPr>
          <p:cNvPr id="67" name="TextBox 66">
            <a:extLst>
              <a:ext uri="{FF2B5EF4-FFF2-40B4-BE49-F238E27FC236}">
                <a16:creationId xmlns:a16="http://schemas.microsoft.com/office/drawing/2014/main" id="{94AF64D0-C86B-7B1F-A153-C376ADDC7575}"/>
              </a:ext>
            </a:extLst>
          </p:cNvPr>
          <p:cNvSpPr txBox="1"/>
          <p:nvPr/>
        </p:nvSpPr>
        <p:spPr>
          <a:xfrm>
            <a:off x="3744838" y="4626041"/>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Windows12Installer.exe</a:t>
            </a:r>
          </a:p>
        </p:txBody>
      </p:sp>
      <p:sp>
        <p:nvSpPr>
          <p:cNvPr id="68" name="TextBox 67">
            <a:extLst>
              <a:ext uri="{FF2B5EF4-FFF2-40B4-BE49-F238E27FC236}">
                <a16:creationId xmlns:a16="http://schemas.microsoft.com/office/drawing/2014/main" id="{88AE61BA-AD1B-DEE3-EBA0-E915DD487231}"/>
              </a:ext>
            </a:extLst>
          </p:cNvPr>
          <p:cNvSpPr txBox="1"/>
          <p:nvPr/>
        </p:nvSpPr>
        <p:spPr>
          <a:xfrm>
            <a:off x="3744838" y="4109421"/>
            <a:ext cx="510708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RTX_3060.old.file-23-45-96download</a:t>
            </a:r>
          </a:p>
        </p:txBody>
      </p:sp>
      <p:pic>
        <p:nvPicPr>
          <p:cNvPr id="69" name="Picture 68" descr="A green folder with a white arrow&#10;&#10;Description automatically generated">
            <a:extLst>
              <a:ext uri="{FF2B5EF4-FFF2-40B4-BE49-F238E27FC236}">
                <a16:creationId xmlns:a16="http://schemas.microsoft.com/office/drawing/2014/main" id="{405B932D-821D-C4E2-966A-F4E92C393F0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12347" y="4042873"/>
            <a:ext cx="542843" cy="520432"/>
          </a:xfrm>
          <a:prstGeom prst="rect">
            <a:avLst/>
          </a:prstGeom>
        </p:spPr>
      </p:pic>
      <p:pic>
        <p:nvPicPr>
          <p:cNvPr id="70" name="Picture 69" descr="A green folder with a white arrow&#10;&#10;Description automatically generated">
            <a:extLst>
              <a:ext uri="{FF2B5EF4-FFF2-40B4-BE49-F238E27FC236}">
                <a16:creationId xmlns:a16="http://schemas.microsoft.com/office/drawing/2014/main" id="{8DFCF0B4-49E5-808E-FC68-5D6936F04D6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12347" y="4558344"/>
            <a:ext cx="542843" cy="520432"/>
          </a:xfrm>
          <a:prstGeom prst="rect">
            <a:avLst/>
          </a:prstGeom>
        </p:spPr>
      </p:pic>
      <p:pic>
        <p:nvPicPr>
          <p:cNvPr id="71" name="Picture 70" descr="A green folder with a white arrow&#10;&#10;Description automatically generated">
            <a:extLst>
              <a:ext uri="{FF2B5EF4-FFF2-40B4-BE49-F238E27FC236}">
                <a16:creationId xmlns:a16="http://schemas.microsoft.com/office/drawing/2014/main" id="{BE668C6D-C83C-638E-6352-F3F9806E1EB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12347" y="5073815"/>
            <a:ext cx="542843" cy="520432"/>
          </a:xfrm>
          <a:prstGeom prst="rect">
            <a:avLst/>
          </a:prstGeom>
        </p:spPr>
      </p:pic>
      <p:sp>
        <p:nvSpPr>
          <p:cNvPr id="72" name="TextBox 71">
            <a:extLst>
              <a:ext uri="{FF2B5EF4-FFF2-40B4-BE49-F238E27FC236}">
                <a16:creationId xmlns:a16="http://schemas.microsoft.com/office/drawing/2014/main" id="{3D0E9DB6-5CEE-4F89-8C2E-A50B9EF016D5}"/>
              </a:ext>
            </a:extLst>
          </p:cNvPr>
          <p:cNvSpPr txBox="1"/>
          <p:nvPr/>
        </p:nvSpPr>
        <p:spPr>
          <a:xfrm>
            <a:off x="11116789" y="156882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2.1MB</a:t>
            </a:r>
            <a:endParaRPr lang="en-US" b="1"/>
          </a:p>
        </p:txBody>
      </p:sp>
      <p:sp>
        <p:nvSpPr>
          <p:cNvPr id="73" name="TextBox 72">
            <a:extLst>
              <a:ext uri="{FF2B5EF4-FFF2-40B4-BE49-F238E27FC236}">
                <a16:creationId xmlns:a16="http://schemas.microsoft.com/office/drawing/2014/main" id="{82DD9C6B-75FD-070D-C9A9-02518DA28B1C}"/>
              </a:ext>
            </a:extLst>
          </p:cNvPr>
          <p:cNvSpPr txBox="1"/>
          <p:nvPr/>
        </p:nvSpPr>
        <p:spPr>
          <a:xfrm>
            <a:off x="11020979" y="2078954"/>
            <a:ext cx="3280522"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1.09MB</a:t>
            </a:r>
            <a:endParaRPr lang="en-US" b="1"/>
          </a:p>
        </p:txBody>
      </p:sp>
      <p:sp>
        <p:nvSpPr>
          <p:cNvPr id="74" name="TextBox 73">
            <a:extLst>
              <a:ext uri="{FF2B5EF4-FFF2-40B4-BE49-F238E27FC236}">
                <a16:creationId xmlns:a16="http://schemas.microsoft.com/office/drawing/2014/main" id="{2B80A01C-0882-F648-A228-50E31BCD546E}"/>
              </a:ext>
            </a:extLst>
          </p:cNvPr>
          <p:cNvSpPr txBox="1"/>
          <p:nvPr/>
        </p:nvSpPr>
        <p:spPr>
          <a:xfrm>
            <a:off x="11121831" y="251598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Calibri"/>
              </a:rPr>
              <a:t>3.8MB</a:t>
            </a:r>
            <a:endParaRPr lang="en-US"/>
          </a:p>
        </p:txBody>
      </p:sp>
      <p:sp>
        <p:nvSpPr>
          <p:cNvPr id="75" name="TextBox 74">
            <a:extLst>
              <a:ext uri="{FF2B5EF4-FFF2-40B4-BE49-F238E27FC236}">
                <a16:creationId xmlns:a16="http://schemas.microsoft.com/office/drawing/2014/main" id="{F9D825B6-6EA5-C9C2-1988-14118570C644}"/>
              </a:ext>
            </a:extLst>
          </p:cNvPr>
          <p:cNvSpPr txBox="1"/>
          <p:nvPr/>
        </p:nvSpPr>
        <p:spPr>
          <a:xfrm>
            <a:off x="10897713" y="3065071"/>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  10.96MB</a:t>
            </a:r>
          </a:p>
        </p:txBody>
      </p:sp>
      <p:sp>
        <p:nvSpPr>
          <p:cNvPr id="76" name="TextBox 75">
            <a:extLst>
              <a:ext uri="{FF2B5EF4-FFF2-40B4-BE49-F238E27FC236}">
                <a16:creationId xmlns:a16="http://schemas.microsoft.com/office/drawing/2014/main" id="{110660DC-FB5A-6173-6780-1052844E593B}"/>
              </a:ext>
            </a:extLst>
          </p:cNvPr>
          <p:cNvSpPr txBox="1"/>
          <p:nvPr/>
        </p:nvSpPr>
        <p:spPr>
          <a:xfrm>
            <a:off x="10830478" y="3636570"/>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  7.56MB</a:t>
            </a:r>
          </a:p>
        </p:txBody>
      </p:sp>
      <p:sp>
        <p:nvSpPr>
          <p:cNvPr id="77" name="TextBox 76">
            <a:extLst>
              <a:ext uri="{FF2B5EF4-FFF2-40B4-BE49-F238E27FC236}">
                <a16:creationId xmlns:a16="http://schemas.microsoft.com/office/drawing/2014/main" id="{F855CAFD-CF0C-16B7-0177-1E551CF475E2}"/>
              </a:ext>
            </a:extLst>
          </p:cNvPr>
          <p:cNvSpPr txBox="1"/>
          <p:nvPr/>
        </p:nvSpPr>
        <p:spPr>
          <a:xfrm>
            <a:off x="10897713" y="411842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  6.2MB</a:t>
            </a:r>
          </a:p>
        </p:txBody>
      </p:sp>
      <p:sp>
        <p:nvSpPr>
          <p:cNvPr id="78" name="TextBox 77">
            <a:extLst>
              <a:ext uri="{FF2B5EF4-FFF2-40B4-BE49-F238E27FC236}">
                <a16:creationId xmlns:a16="http://schemas.microsoft.com/office/drawing/2014/main" id="{6A169926-8C6C-57C6-E8AB-300501BF602C}"/>
              </a:ext>
            </a:extLst>
          </p:cNvPr>
          <p:cNvSpPr txBox="1"/>
          <p:nvPr/>
        </p:nvSpPr>
        <p:spPr>
          <a:xfrm>
            <a:off x="10942536" y="4633893"/>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  20.46MB</a:t>
            </a:r>
          </a:p>
        </p:txBody>
      </p:sp>
      <p:sp>
        <p:nvSpPr>
          <p:cNvPr id="79" name="TextBox 78">
            <a:extLst>
              <a:ext uri="{FF2B5EF4-FFF2-40B4-BE49-F238E27FC236}">
                <a16:creationId xmlns:a16="http://schemas.microsoft.com/office/drawing/2014/main" id="{9670F97C-EF95-15F5-A5D9-9392C1E15F63}"/>
              </a:ext>
            </a:extLst>
          </p:cNvPr>
          <p:cNvSpPr txBox="1"/>
          <p:nvPr/>
        </p:nvSpPr>
        <p:spPr>
          <a:xfrm>
            <a:off x="10897712" y="5070922"/>
            <a:ext cx="32805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Calibri"/>
              </a:rPr>
              <a:t>  2.41MB</a:t>
            </a:r>
          </a:p>
        </p:txBody>
      </p:sp>
    </p:spTree>
    <p:extLst>
      <p:ext uri="{BB962C8B-B14F-4D97-AF65-F5344CB8AC3E}">
        <p14:creationId xmlns:p14="http://schemas.microsoft.com/office/powerpoint/2010/main" val="16344267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A9C0746F52B13468F34D72489868037" ma:contentTypeVersion="7" ma:contentTypeDescription="Create a new document." ma:contentTypeScope="" ma:versionID="ad72a8132251eb72eb8273b696363582">
  <xsd:schema xmlns:xsd="http://www.w3.org/2001/XMLSchema" xmlns:xs="http://www.w3.org/2001/XMLSchema" xmlns:p="http://schemas.microsoft.com/office/2006/metadata/properties" xmlns:ns3="36b2a8f9-9b4d-4f2c-8a1d-0a8b4df5e4ba" xmlns:ns4="0257228e-ffa7-4337-9716-95893120cd6d" targetNamespace="http://schemas.microsoft.com/office/2006/metadata/properties" ma:root="true" ma:fieldsID="fa3d42c11f1c054f6dff593d052c08be" ns3:_="" ns4:_="">
    <xsd:import namespace="36b2a8f9-9b4d-4f2c-8a1d-0a8b4df5e4ba"/>
    <xsd:import namespace="0257228e-ffa7-4337-9716-95893120cd6d"/>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b2a8f9-9b4d-4f2c-8a1d-0a8b4df5e4b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257228e-ffa7-4337-9716-95893120cd6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36b2a8f9-9b4d-4f2c-8a1d-0a8b4df5e4ba" xsi:nil="true"/>
  </documentManagement>
</p:properties>
</file>

<file path=customXml/itemProps1.xml><?xml version="1.0" encoding="utf-8"?>
<ds:datastoreItem xmlns:ds="http://schemas.openxmlformats.org/officeDocument/2006/customXml" ds:itemID="{45537D54-28BD-4837-AC73-DF2B9E0242A0}">
  <ds:schemaRefs>
    <ds:schemaRef ds:uri="http://schemas.microsoft.com/sharepoint/v3/contenttype/forms"/>
  </ds:schemaRefs>
</ds:datastoreItem>
</file>

<file path=customXml/itemProps2.xml><?xml version="1.0" encoding="utf-8"?>
<ds:datastoreItem xmlns:ds="http://schemas.openxmlformats.org/officeDocument/2006/customXml" ds:itemID="{2D28AA3A-CFFF-4945-BDC4-041454A0BAE0}">
  <ds:schemaRefs>
    <ds:schemaRef ds:uri="0257228e-ffa7-4337-9716-95893120cd6d"/>
    <ds:schemaRef ds:uri="36b2a8f9-9b4d-4f2c-8a1d-0a8b4df5e4b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8DC48AE-50B1-42AB-B32B-31A88E8AB13A}">
  <ds:schemaRefs>
    <ds:schemaRef ds:uri="http://schemas.microsoft.com/office/2006/documentManagement/types"/>
    <ds:schemaRef ds:uri="http://purl.org/dc/terms/"/>
    <ds:schemaRef ds:uri="http://www.w3.org/XML/1998/namespace"/>
    <ds:schemaRef ds:uri="http://purl.org/dc/elements/1.1/"/>
    <ds:schemaRef ds:uri="36b2a8f9-9b4d-4f2c-8a1d-0a8b4df5e4ba"/>
    <ds:schemaRef ds:uri="http://purl.org/dc/dcmitype/"/>
    <ds:schemaRef ds:uri="http://schemas.microsoft.com/office/infopath/2007/PartnerControls"/>
    <ds:schemaRef ds:uri="http://schemas.openxmlformats.org/package/2006/metadata/core-properties"/>
    <ds:schemaRef ds:uri="0257228e-ffa7-4337-9716-95893120cd6d"/>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321</Words>
  <Application>Microsoft Office PowerPoint</Application>
  <PresentationFormat>Widescreen</PresentationFormat>
  <Paragraphs>127</Paragraphs>
  <Slides>16</Slides>
  <Notes>0</Notes>
  <HiddenSlides>14</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Abid, Haris</dc:creator>
  <cp:lastModifiedBy>Wadekar, Rutwik</cp:lastModifiedBy>
  <cp:revision>7</cp:revision>
  <dcterms:created xsi:type="dcterms:W3CDTF">2023-11-16T21:52:31Z</dcterms:created>
  <dcterms:modified xsi:type="dcterms:W3CDTF">2023-11-21T17:45:47Z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0x010100FA9C0746F52B13468F34D72489868037</vt:lpwstr>
  </property>
</Properties>
</file>